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3" r:id="rId2"/>
  </p:sldMasterIdLst>
  <p:notesMasterIdLst>
    <p:notesMasterId r:id="rId8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339"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40" r:id="rId39"/>
    <p:sldId id="291" r:id="rId40"/>
    <p:sldId id="34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37" r:id="rId74"/>
    <p:sldId id="324" r:id="rId75"/>
    <p:sldId id="325" r:id="rId76"/>
    <p:sldId id="326" r:id="rId77"/>
    <p:sldId id="327" r:id="rId78"/>
    <p:sldId id="328" r:id="rId79"/>
    <p:sldId id="338" r:id="rId80"/>
    <p:sldId id="329" r:id="rId81"/>
    <p:sldId id="330" r:id="rId82"/>
    <p:sldId id="331" r:id="rId83"/>
    <p:sldId id="332" r:id="rId84"/>
    <p:sldId id="333" r:id="rId85"/>
    <p:sldId id="334" r:id="rId86"/>
    <p:sldId id="335" r:id="rId87"/>
    <p:sldId id="336" r:id="rId8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2">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jqRYUMevlPp1Fa84cPNqx1ac+O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AA6BB-EB65-6507-3BD3-EDE185120063}" v="72" dt="2024-04-12T09:01:57.617"/>
    <p1510:client id="{C2C986C0-6B62-44CF-9AC3-29E52EDB7D85}" v="87" dt="2024-04-12T04:58:03.464"/>
    <p1510:client id="{C3E69B6C-2D97-DCF7-D457-2C5BA6AC1D78}" v="2" dt="2024-04-11T09:46:10.313"/>
  </p1510:revLst>
</p1510:revInfo>
</file>

<file path=ppt/tableStyles.xml><?xml version="1.0" encoding="utf-8"?>
<a:tblStyleLst xmlns:a="http://schemas.openxmlformats.org/drawingml/2006/main" def="{308B1C29-80CE-4B7D-94D4-1423C974FBBB}">
  <a:tblStyle styleId="{308B1C29-80CE-4B7D-94D4-1423C974FBB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2098" y="-557"/>
      </p:cViewPr>
      <p:guideLst>
        <p:guide orient="horz" pos="2186"/>
        <p:guide pos="28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customschemas.google.com/relationships/presentationmetadata" Target="metadata"/><Relationship Id="rId95" Type="http://schemas.microsoft.com/office/2016/11/relationships/changesInfo" Target="changesInfos/changesInfo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C2C986C0-6B62-44CF-9AC3-29E52EDB7D85}"/>
    <pc:docChg chg="addSld modSld sldOrd">
      <pc:chgData name="Quy Le" userId="f8ed95e93478bac3" providerId="Windows Live" clId="Web-{C2C986C0-6B62-44CF-9AC3-29E52EDB7D85}" dt="2024-04-12T04:58:03.464" v="80" actId="1076"/>
      <pc:docMkLst>
        <pc:docMk/>
      </pc:docMkLst>
      <pc:sldChg chg="modSp">
        <pc:chgData name="Quy Le" userId="f8ed95e93478bac3" providerId="Windows Live" clId="Web-{C2C986C0-6B62-44CF-9AC3-29E52EDB7D85}" dt="2024-04-12T04:58:03.464" v="80" actId="1076"/>
        <pc:sldMkLst>
          <pc:docMk/>
          <pc:sldMk cId="0" sldId="273"/>
        </pc:sldMkLst>
        <pc:picChg chg="mod">
          <ac:chgData name="Quy Le" userId="f8ed95e93478bac3" providerId="Windows Live" clId="Web-{C2C986C0-6B62-44CF-9AC3-29E52EDB7D85}" dt="2024-04-12T04:58:03.464" v="80" actId="1076"/>
          <ac:picMkLst>
            <pc:docMk/>
            <pc:sldMk cId="0" sldId="273"/>
            <ac:picMk id="375" creationId="{00000000-0000-0000-0000-000000000000}"/>
          </ac:picMkLst>
        </pc:picChg>
      </pc:sldChg>
      <pc:sldChg chg="modSp">
        <pc:chgData name="Quy Le" userId="f8ed95e93478bac3" providerId="Windows Live" clId="Web-{C2C986C0-6B62-44CF-9AC3-29E52EDB7D85}" dt="2024-04-12T02:42:04.778" v="1" actId="1076"/>
        <pc:sldMkLst>
          <pc:docMk/>
          <pc:sldMk cId="0" sldId="290"/>
        </pc:sldMkLst>
        <pc:spChg chg="mod">
          <ac:chgData name="Quy Le" userId="f8ed95e93478bac3" providerId="Windows Live" clId="Web-{C2C986C0-6B62-44CF-9AC3-29E52EDB7D85}" dt="2024-04-12T02:42:04.778" v="1" actId="1076"/>
          <ac:spMkLst>
            <pc:docMk/>
            <pc:sldMk cId="0" sldId="290"/>
            <ac:spMk id="585" creationId="{00000000-0000-0000-0000-000000000000}"/>
          </ac:spMkLst>
        </pc:spChg>
      </pc:sldChg>
      <pc:sldChg chg="modSp">
        <pc:chgData name="Quy Le" userId="f8ed95e93478bac3" providerId="Windows Live" clId="Web-{C2C986C0-6B62-44CF-9AC3-29E52EDB7D85}" dt="2024-04-12T02:43:41.936" v="3" actId="14100"/>
        <pc:sldMkLst>
          <pc:docMk/>
          <pc:sldMk cId="0" sldId="291"/>
        </pc:sldMkLst>
        <pc:spChg chg="mod">
          <ac:chgData name="Quy Le" userId="f8ed95e93478bac3" providerId="Windows Live" clId="Web-{C2C986C0-6B62-44CF-9AC3-29E52EDB7D85}" dt="2024-04-12T02:43:41.936" v="3" actId="14100"/>
          <ac:spMkLst>
            <pc:docMk/>
            <pc:sldMk cId="0" sldId="291"/>
            <ac:spMk id="593" creationId="{00000000-0000-0000-0000-000000000000}"/>
          </ac:spMkLst>
        </pc:spChg>
      </pc:sldChg>
      <pc:sldChg chg="addSp delSp">
        <pc:chgData name="Quy Le" userId="f8ed95e93478bac3" providerId="Windows Live" clId="Web-{C2C986C0-6B62-44CF-9AC3-29E52EDB7D85}" dt="2024-04-12T03:50:04.198" v="7"/>
        <pc:sldMkLst>
          <pc:docMk/>
          <pc:sldMk cId="0" sldId="324"/>
        </pc:sldMkLst>
        <pc:spChg chg="add del">
          <ac:chgData name="Quy Le" userId="f8ed95e93478bac3" providerId="Windows Live" clId="Web-{C2C986C0-6B62-44CF-9AC3-29E52EDB7D85}" dt="2024-04-12T03:49:57.573" v="5"/>
          <ac:spMkLst>
            <pc:docMk/>
            <pc:sldMk cId="0" sldId="324"/>
            <ac:spMk id="2" creationId="{49092721-0222-BA35-1648-1954C6F7EB55}"/>
          </ac:spMkLst>
        </pc:spChg>
        <pc:spChg chg="add del">
          <ac:chgData name="Quy Le" userId="f8ed95e93478bac3" providerId="Windows Live" clId="Web-{C2C986C0-6B62-44CF-9AC3-29E52EDB7D85}" dt="2024-04-12T03:50:04.198" v="7"/>
          <ac:spMkLst>
            <pc:docMk/>
            <pc:sldMk cId="0" sldId="324"/>
            <ac:spMk id="3" creationId="{8E6E37D5-61B2-2E9D-1125-F51E2E998CFB}"/>
          </ac:spMkLst>
        </pc:spChg>
      </pc:sldChg>
      <pc:sldChg chg="delSp modSp new ord">
        <pc:chgData name="Quy Le" userId="f8ed95e93478bac3" providerId="Windows Live" clId="Web-{C2C986C0-6B62-44CF-9AC3-29E52EDB7D85}" dt="2024-04-12T03:55:22.788" v="16"/>
        <pc:sldMkLst>
          <pc:docMk/>
          <pc:sldMk cId="1614105683" sldId="337"/>
        </pc:sldMkLst>
        <pc:spChg chg="del">
          <ac:chgData name="Quy Le" userId="f8ed95e93478bac3" providerId="Windows Live" clId="Web-{C2C986C0-6B62-44CF-9AC3-29E52EDB7D85}" dt="2024-04-12T03:50:31.167" v="11"/>
          <ac:spMkLst>
            <pc:docMk/>
            <pc:sldMk cId="1614105683" sldId="337"/>
            <ac:spMk id="2" creationId="{99FD02A6-A686-5410-478F-28C6BDBF85DC}"/>
          </ac:spMkLst>
        </pc:spChg>
        <pc:spChg chg="mod">
          <ac:chgData name="Quy Le" userId="f8ed95e93478bac3" providerId="Windows Live" clId="Web-{C2C986C0-6B62-44CF-9AC3-29E52EDB7D85}" dt="2024-04-12T03:55:13.366" v="15" actId="20577"/>
          <ac:spMkLst>
            <pc:docMk/>
            <pc:sldMk cId="1614105683" sldId="337"/>
            <ac:spMk id="3" creationId="{46D4BD82-5CDA-5E8C-E235-467F88B112A9}"/>
          </ac:spMkLst>
        </pc:spChg>
      </pc:sldChg>
      <pc:sldChg chg="modSp new">
        <pc:chgData name="Quy Le" userId="f8ed95e93478bac3" providerId="Windows Live" clId="Web-{C2C986C0-6B62-44CF-9AC3-29E52EDB7D85}" dt="2024-04-12T04:15:53.367" v="79" actId="20577"/>
        <pc:sldMkLst>
          <pc:docMk/>
          <pc:sldMk cId="2221243574" sldId="338"/>
        </pc:sldMkLst>
        <pc:spChg chg="mod">
          <ac:chgData name="Quy Le" userId="f8ed95e93478bac3" providerId="Windows Live" clId="Web-{C2C986C0-6B62-44CF-9AC3-29E52EDB7D85}" dt="2024-04-12T04:15:53.367" v="79" actId="20577"/>
          <ac:spMkLst>
            <pc:docMk/>
            <pc:sldMk cId="2221243574" sldId="338"/>
            <ac:spMk id="3" creationId="{AC57F6B1-0CE9-E076-2D34-56166C6BCEBF}"/>
          </ac:spMkLst>
        </pc:spChg>
      </pc:sldChg>
    </pc:docChg>
  </pc:docChgLst>
  <pc:docChgLst>
    <pc:chgData name="Quy Le" userId="f8ed95e93478bac3" providerId="Windows Live" clId="Web-{3DFAA6BB-EB65-6507-3BD3-EDE185120063}"/>
    <pc:docChg chg="addSld delSld modSld">
      <pc:chgData name="Quy Le" userId="f8ed95e93478bac3" providerId="Windows Live" clId="Web-{3DFAA6BB-EB65-6507-3BD3-EDE185120063}" dt="2024-04-12T09:01:57.617" v="60" actId="20577"/>
      <pc:docMkLst>
        <pc:docMk/>
      </pc:docMkLst>
      <pc:sldChg chg="modSp">
        <pc:chgData name="Quy Le" userId="f8ed95e93478bac3" providerId="Windows Live" clId="Web-{3DFAA6BB-EB65-6507-3BD3-EDE185120063}" dt="2024-04-12T07:37:18.297" v="6" actId="1076"/>
        <pc:sldMkLst>
          <pc:docMk/>
          <pc:sldMk cId="0" sldId="273"/>
        </pc:sldMkLst>
        <pc:spChg chg="mod">
          <ac:chgData name="Quy Le" userId="f8ed95e93478bac3" providerId="Windows Live" clId="Web-{3DFAA6BB-EB65-6507-3BD3-EDE185120063}" dt="2024-04-12T07:37:13.453" v="5" actId="1076"/>
          <ac:spMkLst>
            <pc:docMk/>
            <pc:sldMk cId="0" sldId="273"/>
            <ac:spMk id="378" creationId="{00000000-0000-0000-0000-000000000000}"/>
          </ac:spMkLst>
        </pc:spChg>
        <pc:spChg chg="mod">
          <ac:chgData name="Quy Le" userId="f8ed95e93478bac3" providerId="Windows Live" clId="Web-{3DFAA6BB-EB65-6507-3BD3-EDE185120063}" dt="2024-04-12T07:37:18.297" v="6" actId="1076"/>
          <ac:spMkLst>
            <pc:docMk/>
            <pc:sldMk cId="0" sldId="273"/>
            <ac:spMk id="379" creationId="{00000000-0000-0000-0000-000000000000}"/>
          </ac:spMkLst>
        </pc:spChg>
        <pc:picChg chg="mod">
          <ac:chgData name="Quy Le" userId="f8ed95e93478bac3" providerId="Windows Live" clId="Web-{3DFAA6BB-EB65-6507-3BD3-EDE185120063}" dt="2024-04-12T07:37:05.203" v="4" actId="1076"/>
          <ac:picMkLst>
            <pc:docMk/>
            <pc:sldMk cId="0" sldId="273"/>
            <ac:picMk id="375" creationId="{00000000-0000-0000-0000-000000000000}"/>
          </ac:picMkLst>
        </pc:picChg>
      </pc:sldChg>
      <pc:sldChg chg="delSp">
        <pc:chgData name="Quy Le" userId="f8ed95e93478bac3" providerId="Windows Live" clId="Web-{3DFAA6BB-EB65-6507-3BD3-EDE185120063}" dt="2024-04-12T07:42:07.692" v="12"/>
        <pc:sldMkLst>
          <pc:docMk/>
          <pc:sldMk cId="0" sldId="290"/>
        </pc:sldMkLst>
        <pc:spChg chg="del">
          <ac:chgData name="Quy Le" userId="f8ed95e93478bac3" providerId="Windows Live" clId="Web-{3DFAA6BB-EB65-6507-3BD3-EDE185120063}" dt="2024-04-12T07:42:07.692" v="12"/>
          <ac:spMkLst>
            <pc:docMk/>
            <pc:sldMk cId="0" sldId="290"/>
            <ac:spMk id="585" creationId="{00000000-0000-0000-0000-000000000000}"/>
          </ac:spMkLst>
        </pc:spChg>
      </pc:sldChg>
      <pc:sldChg chg="delSp">
        <pc:chgData name="Quy Le" userId="f8ed95e93478bac3" providerId="Windows Live" clId="Web-{3DFAA6BB-EB65-6507-3BD3-EDE185120063}" dt="2024-04-12T07:43:45.772" v="18"/>
        <pc:sldMkLst>
          <pc:docMk/>
          <pc:sldMk cId="0" sldId="291"/>
        </pc:sldMkLst>
        <pc:spChg chg="del">
          <ac:chgData name="Quy Le" userId="f8ed95e93478bac3" providerId="Windows Live" clId="Web-{3DFAA6BB-EB65-6507-3BD3-EDE185120063}" dt="2024-04-12T07:43:45.772" v="18"/>
          <ac:spMkLst>
            <pc:docMk/>
            <pc:sldMk cId="0" sldId="291"/>
            <ac:spMk id="593" creationId="{00000000-0000-0000-0000-000000000000}"/>
          </ac:spMkLst>
        </pc:spChg>
      </pc:sldChg>
      <pc:sldChg chg="delSp modSp">
        <pc:chgData name="Quy Le" userId="f8ed95e93478bac3" providerId="Windows Live" clId="Web-{3DFAA6BB-EB65-6507-3BD3-EDE185120063}" dt="2024-04-12T07:45:45.071" v="37" actId="20577"/>
        <pc:sldMkLst>
          <pc:docMk/>
          <pc:sldMk cId="0" sldId="298"/>
        </pc:sldMkLst>
        <pc:spChg chg="mod">
          <ac:chgData name="Quy Le" userId="f8ed95e93478bac3" providerId="Windows Live" clId="Web-{3DFAA6BB-EB65-6507-3BD3-EDE185120063}" dt="2024-04-12T07:45:45.071" v="37" actId="20577"/>
          <ac:spMkLst>
            <pc:docMk/>
            <pc:sldMk cId="0" sldId="298"/>
            <ac:spMk id="664" creationId="{00000000-0000-0000-0000-000000000000}"/>
          </ac:spMkLst>
        </pc:spChg>
        <pc:spChg chg="del mod">
          <ac:chgData name="Quy Le" userId="f8ed95e93478bac3" providerId="Windows Live" clId="Web-{3DFAA6BB-EB65-6507-3BD3-EDE185120063}" dt="2024-04-12T07:44:58.742" v="21"/>
          <ac:spMkLst>
            <pc:docMk/>
            <pc:sldMk cId="0" sldId="298"/>
            <ac:spMk id="667" creationId="{00000000-0000-0000-0000-000000000000}"/>
          </ac:spMkLst>
        </pc:spChg>
      </pc:sldChg>
      <pc:sldChg chg="modSp">
        <pc:chgData name="Quy Le" userId="f8ed95e93478bac3" providerId="Windows Live" clId="Web-{3DFAA6BB-EB65-6507-3BD3-EDE185120063}" dt="2024-04-12T07:47:31.307" v="55" actId="20577"/>
        <pc:sldMkLst>
          <pc:docMk/>
          <pc:sldMk cId="0" sldId="301"/>
        </pc:sldMkLst>
        <pc:spChg chg="mod">
          <ac:chgData name="Quy Le" userId="f8ed95e93478bac3" providerId="Windows Live" clId="Web-{3DFAA6BB-EB65-6507-3BD3-EDE185120063}" dt="2024-04-12T07:47:31.307" v="55" actId="20577"/>
          <ac:spMkLst>
            <pc:docMk/>
            <pc:sldMk cId="0" sldId="301"/>
            <ac:spMk id="686" creationId="{00000000-0000-0000-0000-000000000000}"/>
          </ac:spMkLst>
        </pc:spChg>
      </pc:sldChg>
      <pc:sldChg chg="modSp">
        <pc:chgData name="Quy Le" userId="f8ed95e93478bac3" providerId="Windows Live" clId="Web-{3DFAA6BB-EB65-6507-3BD3-EDE185120063}" dt="2024-04-12T07:52:46.453" v="56" actId="1076"/>
        <pc:sldMkLst>
          <pc:docMk/>
          <pc:sldMk cId="0" sldId="313"/>
        </pc:sldMkLst>
        <pc:spChg chg="mod">
          <ac:chgData name="Quy Le" userId="f8ed95e93478bac3" providerId="Windows Live" clId="Web-{3DFAA6BB-EB65-6507-3BD3-EDE185120063}" dt="2024-04-12T07:52:46.453" v="56" actId="1076"/>
          <ac:spMkLst>
            <pc:docMk/>
            <pc:sldMk cId="0" sldId="313"/>
            <ac:spMk id="784" creationId="{00000000-0000-0000-0000-000000000000}"/>
          </ac:spMkLst>
        </pc:spChg>
      </pc:sldChg>
      <pc:sldChg chg="modSp">
        <pc:chgData name="Quy Le" userId="f8ed95e93478bac3" providerId="Windows Live" clId="Web-{3DFAA6BB-EB65-6507-3BD3-EDE185120063}" dt="2024-04-12T08:52:44.155" v="58" actId="20577"/>
        <pc:sldMkLst>
          <pc:docMk/>
          <pc:sldMk cId="1614105683" sldId="337"/>
        </pc:sldMkLst>
        <pc:spChg chg="mod">
          <ac:chgData name="Quy Le" userId="f8ed95e93478bac3" providerId="Windows Live" clId="Web-{3DFAA6BB-EB65-6507-3BD3-EDE185120063}" dt="2024-04-12T08:52:44.155" v="58" actId="20577"/>
          <ac:spMkLst>
            <pc:docMk/>
            <pc:sldMk cId="1614105683" sldId="337"/>
            <ac:spMk id="3" creationId="{46D4BD82-5CDA-5E8C-E235-467F88B112A9}"/>
          </ac:spMkLst>
        </pc:spChg>
      </pc:sldChg>
      <pc:sldChg chg="modSp">
        <pc:chgData name="Quy Le" userId="f8ed95e93478bac3" providerId="Windows Live" clId="Web-{3DFAA6BB-EB65-6507-3BD3-EDE185120063}" dt="2024-04-12T09:01:57.617" v="60" actId="20577"/>
        <pc:sldMkLst>
          <pc:docMk/>
          <pc:sldMk cId="2221243574" sldId="338"/>
        </pc:sldMkLst>
        <pc:spChg chg="mod">
          <ac:chgData name="Quy Le" userId="f8ed95e93478bac3" providerId="Windows Live" clId="Web-{3DFAA6BB-EB65-6507-3BD3-EDE185120063}" dt="2024-04-12T09:01:57.617" v="60" actId="20577"/>
          <ac:spMkLst>
            <pc:docMk/>
            <pc:sldMk cId="2221243574" sldId="338"/>
            <ac:spMk id="3" creationId="{AC57F6B1-0CE9-E076-2D34-56166C6BCEBF}"/>
          </ac:spMkLst>
        </pc:spChg>
      </pc:sldChg>
      <pc:sldChg chg="modSp new">
        <pc:chgData name="Quy Le" userId="f8ed95e93478bac3" providerId="Windows Live" clId="Web-{3DFAA6BB-EB65-6507-3BD3-EDE185120063}" dt="2024-04-12T07:35:19.998" v="3" actId="20577"/>
        <pc:sldMkLst>
          <pc:docMk/>
          <pc:sldMk cId="2167783935" sldId="339"/>
        </pc:sldMkLst>
        <pc:spChg chg="mod">
          <ac:chgData name="Quy Le" userId="f8ed95e93478bac3" providerId="Windows Live" clId="Web-{3DFAA6BB-EB65-6507-3BD3-EDE185120063}" dt="2024-04-12T07:35:19.998" v="3" actId="20577"/>
          <ac:spMkLst>
            <pc:docMk/>
            <pc:sldMk cId="2167783935" sldId="339"/>
            <ac:spMk id="3" creationId="{7C806292-BAB0-6A76-DCD8-E438DD23E76F}"/>
          </ac:spMkLst>
        </pc:spChg>
      </pc:sldChg>
      <pc:sldChg chg="delSp modSp new">
        <pc:chgData name="Quy Le" userId="f8ed95e93478bac3" providerId="Windows Live" clId="Web-{3DFAA6BB-EB65-6507-3BD3-EDE185120063}" dt="2024-04-12T07:42:04.645" v="11" actId="1076"/>
        <pc:sldMkLst>
          <pc:docMk/>
          <pc:sldMk cId="2968365661" sldId="340"/>
        </pc:sldMkLst>
        <pc:spChg chg="del">
          <ac:chgData name="Quy Le" userId="f8ed95e93478bac3" providerId="Windows Live" clId="Web-{3DFAA6BB-EB65-6507-3BD3-EDE185120063}" dt="2024-04-12T07:42:02.849" v="10"/>
          <ac:spMkLst>
            <pc:docMk/>
            <pc:sldMk cId="2968365661" sldId="340"/>
            <ac:spMk id="2" creationId="{7C75360A-7C93-1039-158E-D3F89EC908EA}"/>
          </ac:spMkLst>
        </pc:spChg>
        <pc:spChg chg="mod">
          <ac:chgData name="Quy Le" userId="f8ed95e93478bac3" providerId="Windows Live" clId="Web-{3DFAA6BB-EB65-6507-3BD3-EDE185120063}" dt="2024-04-12T07:42:04.645" v="11" actId="1076"/>
          <ac:spMkLst>
            <pc:docMk/>
            <pc:sldMk cId="2968365661" sldId="340"/>
            <ac:spMk id="3" creationId="{43E2A17A-0B70-1A16-E117-54F35248EE69}"/>
          </ac:spMkLst>
        </pc:spChg>
      </pc:sldChg>
      <pc:sldChg chg="delSp modSp new">
        <pc:chgData name="Quy Le" userId="f8ed95e93478bac3" providerId="Windows Live" clId="Web-{3DFAA6BB-EB65-6507-3BD3-EDE185120063}" dt="2024-04-12T07:43:38.506" v="17"/>
        <pc:sldMkLst>
          <pc:docMk/>
          <pc:sldMk cId="806658373" sldId="341"/>
        </pc:sldMkLst>
        <pc:spChg chg="del">
          <ac:chgData name="Quy Le" userId="f8ed95e93478bac3" providerId="Windows Live" clId="Web-{3DFAA6BB-EB65-6507-3BD3-EDE185120063}" dt="2024-04-12T07:43:38.506" v="17"/>
          <ac:spMkLst>
            <pc:docMk/>
            <pc:sldMk cId="806658373" sldId="341"/>
            <ac:spMk id="2" creationId="{B5E17160-284C-55B8-3E63-BCFE9344A877}"/>
          </ac:spMkLst>
        </pc:spChg>
        <pc:spChg chg="mod">
          <ac:chgData name="Quy Le" userId="f8ed95e93478bac3" providerId="Windows Live" clId="Web-{3DFAA6BB-EB65-6507-3BD3-EDE185120063}" dt="2024-04-12T07:43:36.631" v="16" actId="20577"/>
          <ac:spMkLst>
            <pc:docMk/>
            <pc:sldMk cId="806658373" sldId="341"/>
            <ac:spMk id="3" creationId="{35B7C32C-80B8-0A8A-9D09-CB3E76FE99E2}"/>
          </ac:spMkLst>
        </pc:spChg>
      </pc:sldChg>
      <pc:sldChg chg="addSp delSp modSp new del">
        <pc:chgData name="Quy Le" userId="f8ed95e93478bac3" providerId="Windows Live" clId="Web-{3DFAA6BB-EB65-6507-3BD3-EDE185120063}" dt="2024-04-12T07:45:37.493" v="35"/>
        <pc:sldMkLst>
          <pc:docMk/>
          <pc:sldMk cId="1098119050" sldId="342"/>
        </pc:sldMkLst>
        <pc:spChg chg="del">
          <ac:chgData name="Quy Le" userId="f8ed95e93478bac3" providerId="Windows Live" clId="Web-{3DFAA6BB-EB65-6507-3BD3-EDE185120063}" dt="2024-04-12T07:45:08.774" v="29"/>
          <ac:spMkLst>
            <pc:docMk/>
            <pc:sldMk cId="1098119050" sldId="342"/>
            <ac:spMk id="2" creationId="{A27D24D1-9738-A2BF-7032-8BCE2D1D97AB}"/>
          </ac:spMkLst>
        </pc:spChg>
        <pc:spChg chg="mod">
          <ac:chgData name="Quy Le" userId="f8ed95e93478bac3" providerId="Windows Live" clId="Web-{3DFAA6BB-EB65-6507-3BD3-EDE185120063}" dt="2024-04-12T07:45:07.633" v="28" actId="20577"/>
          <ac:spMkLst>
            <pc:docMk/>
            <pc:sldMk cId="1098119050" sldId="342"/>
            <ac:spMk id="3" creationId="{CF6A04AA-1A20-819D-BBA8-E7B4CD994E76}"/>
          </ac:spMkLst>
        </pc:spChg>
        <pc:spChg chg="add del mod">
          <ac:chgData name="Quy Le" userId="f8ed95e93478bac3" providerId="Windows Live" clId="Web-{3DFAA6BB-EB65-6507-3BD3-EDE185120063}" dt="2024-04-12T07:45:04.586" v="26"/>
          <ac:spMkLst>
            <pc:docMk/>
            <pc:sldMk cId="1098119050" sldId="342"/>
            <ac:spMk id="4" creationId="{06E0DDCA-6BEA-4340-250E-E64E8D85900B}"/>
          </ac:spMkLst>
        </pc:spChg>
      </pc:sldChg>
    </pc:docChg>
  </pc:docChgLst>
  <pc:docChgLst>
    <pc:chgData name="Quy Le" userId="f8ed95e93478bac3" providerId="Windows Live" clId="Web-{C3E69B6C-2D97-DCF7-D457-2C5BA6AC1D78}"/>
    <pc:docChg chg="modSld">
      <pc:chgData name="Quy Le" userId="f8ed95e93478bac3" providerId="Windows Live" clId="Web-{C3E69B6C-2D97-DCF7-D457-2C5BA6AC1D78}" dt="2024-04-11T09:46:10.313" v="1" actId="14100"/>
      <pc:docMkLst>
        <pc:docMk/>
      </pc:docMkLst>
      <pc:sldChg chg="modSp">
        <pc:chgData name="Quy Le" userId="f8ed95e93478bac3" providerId="Windows Live" clId="Web-{C3E69B6C-2D97-DCF7-D457-2C5BA6AC1D78}" dt="2024-04-11T09:46:10.313" v="1" actId="14100"/>
        <pc:sldMkLst>
          <pc:docMk/>
          <pc:sldMk cId="0" sldId="307"/>
        </pc:sldMkLst>
        <pc:spChg chg="mod">
          <ac:chgData name="Quy Le" userId="f8ed95e93478bac3" providerId="Windows Live" clId="Web-{C3E69B6C-2D97-DCF7-D457-2C5BA6AC1D78}" dt="2024-04-11T09:46:10.313" v="1" actId="14100"/>
          <ac:spMkLst>
            <pc:docMk/>
            <pc:sldMk cId="0" sldId="307"/>
            <ac:spMk id="73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09811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5" name="Google Shape;19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1" name="Google Shape;28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6" name="Google Shape;28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2" name="Google Shape;29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5" name="Google Shape;32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2" name="Google Shape;33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 name="Google Shape;34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6" name="Google Shape;34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1" name="Google Shape;37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3" name="Google Shape;38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0" name="Google Shape;41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4" name="Google Shape;454;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1" name="Google Shape;46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9" name="Google Shape;469;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5" name="Google Shape;47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1" name="Google Shape;48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89" name="Google Shape;48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5" name="Google Shape;49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3" name="Google Shape;50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9" name="Google Shape;509;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7" name="Google Shape;20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1" name="Google Shape;52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8" name="Google Shape;53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46" name="Google Shape;54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67" name="Google Shape;56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4" name="Google Shape;57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1" name="Google Shape;581;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8" name="Google Shape;58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96" name="Google Shape;59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28" name="Google Shape;62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35" name="Google Shape;6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3" name="Google Shape;21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0" name="Google Shape;64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45" name="Google Shape;64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52" name="Google Shape;652;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62" name="Google Shape;6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0" name="Google Shape;67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6" name="Google Shape;676;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cb30dde87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cb30dde87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4" name="Google Shape;684;g2cb30dde875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89" name="Google Shape;689;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95" name="Google Shape;695;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cb30dde875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2cb30dde875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5" name="Google Shape;705;g2cb30dde875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3" name="Google Shape;23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0" name="Google Shape;71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15" name="Google Shape;71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21" name="Google Shape;721;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40" name="Google Shape;74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7" name="Google Shape;757;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3" name="Google Shape;76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69" name="Google Shape;769;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76" name="Google Shape;776;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2" name="Google Shape;782;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89" name="Google Shape;789;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1" name="Google Shape;801;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07" name="Google Shape;807;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39" name="Google Shape;839;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2" name="Google Shape;852;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58" name="Google Shape;858;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64" name="Google Shape;86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0" name="Google Shape;870;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6" name="Google Shape;876;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82" name="Google Shape;882;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99" name="Google Shape;899;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05" name="Google Shape;905;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1" name="Google Shape;911;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17" name="Google Shape;91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3" name="Google Shape;923;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8" name="Google Shape;938;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44" name="Google Shape;944;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0" name="Google Shape;95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6" name="Google Shape;956;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7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2" name="Google Shape;962;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68" name="Google Shape;968;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9" name="Google Shape;24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4" name="Google Shape;974;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9" name="Google Shape;979;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6" name="Google Shape;25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81"/>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81"/>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a:endParaRPr/>
          </a:p>
        </p:txBody>
      </p:sp>
      <p:sp>
        <p:nvSpPr>
          <p:cNvPr id="18" name="Google Shape;18;p8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8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8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1"/>
        <p:cNvGrpSpPr/>
        <p:nvPr/>
      </p:nvGrpSpPr>
      <p:grpSpPr>
        <a:xfrm>
          <a:off x="0" y="0"/>
          <a:ext cx="0" cy="0"/>
          <a:chOff x="0" y="0"/>
          <a:chExt cx="0" cy="0"/>
        </a:xfrm>
      </p:grpSpPr>
      <p:sp>
        <p:nvSpPr>
          <p:cNvPr id="72" name="Google Shape;72;p9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3" name="Google Shape;73;p9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Font typeface="Arial"/>
              <a:buChar char="•"/>
              <a:defRPr sz="3200"/>
            </a:lvl1pPr>
            <a:lvl2pPr marL="914400" lvl="1" indent="-406400" algn="l">
              <a:spcBef>
                <a:spcPts val="560"/>
              </a:spcBef>
              <a:spcAft>
                <a:spcPts val="0"/>
              </a:spcAft>
              <a:buClr>
                <a:schemeClr val="dk1"/>
              </a:buClr>
              <a:buSzPts val="2800"/>
              <a:buFont typeface="Arial"/>
              <a:buChar char="–"/>
              <a:defRPr sz="2800"/>
            </a:lvl2pPr>
            <a:lvl3pPr marL="1371600" lvl="2" indent="-381000" algn="l">
              <a:spcBef>
                <a:spcPts val="480"/>
              </a:spcBef>
              <a:spcAft>
                <a:spcPts val="0"/>
              </a:spcAft>
              <a:buClr>
                <a:schemeClr val="dk1"/>
              </a:buClr>
              <a:buSzPts val="2400"/>
              <a:buFont typeface="Arial"/>
              <a:buChar char="•"/>
              <a:defRPr sz="2400"/>
            </a:lvl3pPr>
            <a:lvl4pPr marL="1828800" lvl="3" indent="-355600" algn="l">
              <a:spcBef>
                <a:spcPts val="400"/>
              </a:spcBef>
              <a:spcAft>
                <a:spcPts val="0"/>
              </a:spcAft>
              <a:buClr>
                <a:schemeClr val="dk1"/>
              </a:buClr>
              <a:buSzPts val="2000"/>
              <a:buFont typeface="Arial"/>
              <a:buChar char="–"/>
              <a:defRPr sz="2000"/>
            </a:lvl4pPr>
            <a:lvl5pPr marL="2286000" lvl="4" indent="-355600" algn="l">
              <a:spcBef>
                <a:spcPts val="400"/>
              </a:spcBef>
              <a:spcAft>
                <a:spcPts val="0"/>
              </a:spcAft>
              <a:buClr>
                <a:schemeClr val="dk1"/>
              </a:buClr>
              <a:buSzPts val="2000"/>
              <a:buFont typeface="Arial"/>
              <a:buChar char="»"/>
              <a:defRPr sz="2000"/>
            </a:lvl5pPr>
            <a:lvl6pPr marL="2743200" lvl="5" indent="-355600" algn="l">
              <a:spcBef>
                <a:spcPts val="400"/>
              </a:spcBef>
              <a:spcAft>
                <a:spcPts val="0"/>
              </a:spcAft>
              <a:buClr>
                <a:schemeClr val="dk1"/>
              </a:buClr>
              <a:buSzPts val="2000"/>
              <a:buFont typeface="Arial"/>
              <a:buChar char="»"/>
              <a:defRPr sz="2000"/>
            </a:lvl6pPr>
            <a:lvl7pPr marL="3200400" lvl="6" indent="-355600" algn="l">
              <a:spcBef>
                <a:spcPts val="400"/>
              </a:spcBef>
              <a:spcAft>
                <a:spcPts val="0"/>
              </a:spcAft>
              <a:buClr>
                <a:schemeClr val="dk1"/>
              </a:buClr>
              <a:buSzPts val="2000"/>
              <a:buFont typeface="Arial"/>
              <a:buChar char="»"/>
              <a:defRPr sz="2000"/>
            </a:lvl7pPr>
            <a:lvl8pPr marL="3657600" lvl="7" indent="-355600" algn="l">
              <a:spcBef>
                <a:spcPts val="400"/>
              </a:spcBef>
              <a:spcAft>
                <a:spcPts val="0"/>
              </a:spcAft>
              <a:buClr>
                <a:schemeClr val="dk1"/>
              </a:buClr>
              <a:buSzPts val="2000"/>
              <a:buFont typeface="Arial"/>
              <a:buChar char="»"/>
              <a:defRPr sz="2000"/>
            </a:lvl8pPr>
            <a:lvl9pPr marL="4114800" lvl="8" indent="-355600" algn="l">
              <a:spcBef>
                <a:spcPts val="400"/>
              </a:spcBef>
              <a:spcAft>
                <a:spcPts val="0"/>
              </a:spcAft>
              <a:buClr>
                <a:schemeClr val="dk1"/>
              </a:buClr>
              <a:buSzPts val="2000"/>
              <a:buFont typeface="Arial"/>
              <a:buChar char="»"/>
              <a:defRPr sz="2000"/>
            </a:lvl9pPr>
          </a:lstStyle>
          <a:p>
            <a:endParaRPr/>
          </a:p>
        </p:txBody>
      </p:sp>
      <p:sp>
        <p:nvSpPr>
          <p:cNvPr id="74" name="Google Shape;74;p9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75" name="Google Shape;75;p9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93"/>
          <p:cNvSpPr>
            <a:spLocks noGrp="1"/>
          </p:cNvSpPr>
          <p:nvPr>
            <p:ph type="pic" idx="2"/>
          </p:nvPr>
        </p:nvSpPr>
        <p:spPr>
          <a:xfrm>
            <a:off x="1792288" y="612775"/>
            <a:ext cx="5486400" cy="4114800"/>
          </a:xfrm>
          <a:prstGeom prst="rect">
            <a:avLst/>
          </a:prstGeom>
          <a:noFill/>
          <a:ln>
            <a:noFill/>
          </a:ln>
        </p:spPr>
      </p:sp>
      <p:sp>
        <p:nvSpPr>
          <p:cNvPr id="81" name="Google Shape;81;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Font typeface="Arial"/>
              <a:buNone/>
              <a:defRPr sz="1400"/>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00"/>
              </a:spcBef>
              <a:spcAft>
                <a:spcPts val="0"/>
              </a:spcAft>
              <a:buClr>
                <a:schemeClr val="dk1"/>
              </a:buClr>
              <a:buSzPts val="1000"/>
              <a:buFont typeface="Arial"/>
              <a:buNone/>
              <a:defRPr sz="1000"/>
            </a:lvl3pPr>
            <a:lvl4pPr marL="1828800" lvl="3" indent="-228600" algn="l">
              <a:spcBef>
                <a:spcPts val="180"/>
              </a:spcBef>
              <a:spcAft>
                <a:spcPts val="0"/>
              </a:spcAft>
              <a:buClr>
                <a:schemeClr val="dk1"/>
              </a:buClr>
              <a:buSzPts val="900"/>
              <a:buFont typeface="Arial"/>
              <a:buNone/>
              <a:defRPr sz="900"/>
            </a:lvl4pPr>
            <a:lvl5pPr marL="2286000" lvl="4" indent="-228600" algn="l">
              <a:spcBef>
                <a:spcPts val="180"/>
              </a:spcBef>
              <a:spcAft>
                <a:spcPts val="0"/>
              </a:spcAft>
              <a:buClr>
                <a:schemeClr val="dk1"/>
              </a:buClr>
              <a:buSzPts val="900"/>
              <a:buFont typeface="Arial"/>
              <a:buNone/>
              <a:defRPr sz="900"/>
            </a:lvl5pPr>
            <a:lvl6pPr marL="2743200" lvl="5" indent="-228600" algn="l">
              <a:spcBef>
                <a:spcPts val="180"/>
              </a:spcBef>
              <a:spcAft>
                <a:spcPts val="0"/>
              </a:spcAft>
              <a:buClr>
                <a:schemeClr val="dk1"/>
              </a:buClr>
              <a:buSzPts val="900"/>
              <a:buFont typeface="Arial"/>
              <a:buNone/>
              <a:defRPr sz="900"/>
            </a:lvl6pPr>
            <a:lvl7pPr marL="3200400" lvl="6" indent="-228600" algn="l">
              <a:spcBef>
                <a:spcPts val="180"/>
              </a:spcBef>
              <a:spcAft>
                <a:spcPts val="0"/>
              </a:spcAft>
              <a:buClr>
                <a:schemeClr val="dk1"/>
              </a:buClr>
              <a:buSzPts val="900"/>
              <a:buFont typeface="Arial"/>
              <a:buNone/>
              <a:defRPr sz="900"/>
            </a:lvl7pPr>
            <a:lvl8pPr marL="3657600" lvl="7" indent="-228600" algn="l">
              <a:spcBef>
                <a:spcPts val="180"/>
              </a:spcBef>
              <a:spcAft>
                <a:spcPts val="0"/>
              </a:spcAft>
              <a:buClr>
                <a:schemeClr val="dk1"/>
              </a:buClr>
              <a:buSzPts val="900"/>
              <a:buFont typeface="Arial"/>
              <a:buNone/>
              <a:defRPr sz="900"/>
            </a:lvl8pPr>
            <a:lvl9pPr marL="4114800" lvl="8" indent="-228600" algn="l">
              <a:spcBef>
                <a:spcPts val="180"/>
              </a:spcBef>
              <a:spcAft>
                <a:spcPts val="0"/>
              </a:spcAft>
              <a:buClr>
                <a:schemeClr val="dk1"/>
              </a:buClr>
              <a:buSzPts val="900"/>
              <a:buFont typeface="Arial"/>
              <a:buNone/>
              <a:defRPr sz="900"/>
            </a:lvl9pPr>
          </a:lstStyle>
          <a:p>
            <a:endParaRPr/>
          </a:p>
        </p:txBody>
      </p:sp>
      <p:sp>
        <p:nvSpPr>
          <p:cNvPr id="82" name="Google Shape;82;p9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9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9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5"/>
        <p:cNvGrpSpPr/>
        <p:nvPr/>
      </p:nvGrpSpPr>
      <p:grpSpPr>
        <a:xfrm>
          <a:off x="0" y="0"/>
          <a:ext cx="0" cy="0"/>
          <a:chOff x="0" y="0"/>
          <a:chExt cx="0" cy="0"/>
        </a:xfrm>
      </p:grpSpPr>
      <p:sp>
        <p:nvSpPr>
          <p:cNvPr id="86" name="Google Shape;8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9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8" name="Google Shape;88;p9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9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9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1"/>
        <p:cNvGrpSpPr/>
        <p:nvPr/>
      </p:nvGrpSpPr>
      <p:grpSpPr>
        <a:xfrm>
          <a:off x="0" y="0"/>
          <a:ext cx="0" cy="0"/>
          <a:chOff x="0" y="0"/>
          <a:chExt cx="0" cy="0"/>
        </a:xfrm>
      </p:grpSpPr>
      <p:sp>
        <p:nvSpPr>
          <p:cNvPr id="92" name="Google Shape;92;p9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3" name="Google Shape;93;p9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4" name="Google Shape;94;p9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9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7"/>
        <p:cNvGrpSpPr/>
        <p:nvPr/>
      </p:nvGrpSpPr>
      <p:grpSpPr>
        <a:xfrm>
          <a:off x="0" y="0"/>
          <a:ext cx="0" cy="0"/>
          <a:chOff x="0" y="0"/>
          <a:chExt cx="0" cy="0"/>
        </a:xfrm>
      </p:grpSpPr>
      <p:sp>
        <p:nvSpPr>
          <p:cNvPr id="98" name="Google Shape;98;p9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9" name="Google Shape;99;p9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0" name="Google Shape;100;p96"/>
          <p:cNvSpPr txBox="1">
            <a:spLocks noGrp="1"/>
          </p:cNvSpPr>
          <p:nvPr>
            <p:ph type="body" idx="2"/>
          </p:nvPr>
        </p:nvSpPr>
        <p:spPr>
          <a:xfrm>
            <a:off x="4648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1" name="Google Shape;101;p96"/>
          <p:cNvSpPr txBox="1">
            <a:spLocks noGrp="1"/>
          </p:cNvSpPr>
          <p:nvPr>
            <p:ph type="body" idx="3"/>
          </p:nvPr>
        </p:nvSpPr>
        <p:spPr>
          <a:xfrm>
            <a:off x="4648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2" name="Google Shape;102;p9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9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9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89"/>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8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22"/>
        <p:cNvGrpSpPr/>
        <p:nvPr/>
      </p:nvGrpSpPr>
      <p:grpSpPr>
        <a:xfrm>
          <a:off x="0" y="0"/>
          <a:ext cx="0" cy="0"/>
          <a:chOff x="0" y="0"/>
          <a:chExt cx="0" cy="0"/>
        </a:xfrm>
      </p:grpSpPr>
      <p:grpSp>
        <p:nvGrpSpPr>
          <p:cNvPr id="123" name="Google Shape;123;p97"/>
          <p:cNvGrpSpPr/>
          <p:nvPr/>
        </p:nvGrpSpPr>
        <p:grpSpPr>
          <a:xfrm>
            <a:off x="1658938" y="1600200"/>
            <a:ext cx="6837362" cy="3200400"/>
            <a:chOff x="1045" y="1008"/>
            <a:chExt cx="4307" cy="2016"/>
          </a:xfrm>
        </p:grpSpPr>
        <p:sp>
          <p:nvSpPr>
            <p:cNvPr id="124" name="Google Shape;124;p97"/>
            <p:cNvSpPr/>
            <p:nvPr/>
          </p:nvSpPr>
          <p:spPr>
            <a:xfrm flipH="1">
              <a:off x="4392" y="1008"/>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5" name="Google Shape;125;p97"/>
            <p:cNvSpPr/>
            <p:nvPr/>
          </p:nvSpPr>
          <p:spPr>
            <a:xfrm flipH="1">
              <a:off x="3264" y="1008"/>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6" name="Google Shape;126;p97"/>
            <p:cNvSpPr/>
            <p:nvPr/>
          </p:nvSpPr>
          <p:spPr>
            <a:xfrm flipH="1">
              <a:off x="2136" y="1008"/>
              <a:ext cx="960" cy="960"/>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7" name="Google Shape;127;p97"/>
            <p:cNvSpPr/>
            <p:nvPr/>
          </p:nvSpPr>
          <p:spPr>
            <a:xfrm flipH="1">
              <a:off x="2136" y="2064"/>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8" name="Google Shape;128;p97"/>
            <p:cNvSpPr/>
            <p:nvPr/>
          </p:nvSpPr>
          <p:spPr>
            <a:xfrm flipH="1">
              <a:off x="1045" y="2064"/>
              <a:ext cx="960" cy="96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29" name="Google Shape;129;p97"/>
            <p:cNvSpPr/>
            <p:nvPr/>
          </p:nvSpPr>
          <p:spPr>
            <a:xfrm flipH="1">
              <a:off x="4392" y="2064"/>
              <a:ext cx="960" cy="960"/>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30" name="Google Shape;130;p97"/>
          <p:cNvSpPr txBox="1">
            <a:spLocks noGrp="1"/>
          </p:cNvSpPr>
          <p:nvPr>
            <p:ph type="ctrTitle"/>
          </p:nvPr>
        </p:nvSpPr>
        <p:spPr>
          <a:xfrm>
            <a:off x="685800" y="1219200"/>
            <a:ext cx="7772400" cy="1933575"/>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sz="4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97"/>
          <p:cNvSpPr txBox="1">
            <a:spLocks noGrp="1"/>
          </p:cNvSpPr>
          <p:nvPr>
            <p:ph type="subTitle" idx="1"/>
          </p:nvPr>
        </p:nvSpPr>
        <p:spPr>
          <a:xfrm>
            <a:off x="2057400" y="3505200"/>
            <a:ext cx="6400800" cy="1752600"/>
          </a:xfrm>
          <a:prstGeom prst="rect">
            <a:avLst/>
          </a:prstGeom>
          <a:noFill/>
          <a:ln>
            <a:noFill/>
          </a:ln>
        </p:spPr>
        <p:txBody>
          <a:bodyPr spcFirstLastPara="1" wrap="square" lIns="91425" tIns="45700" rIns="91425" bIns="45700" anchor="t" anchorCtr="0">
            <a:noAutofit/>
          </a:bodyPr>
          <a:lstStyle>
            <a:lvl1pPr lvl="0" algn="r">
              <a:spcBef>
                <a:spcPts val="640"/>
              </a:spcBef>
              <a:spcAft>
                <a:spcPts val="0"/>
              </a:spcAft>
              <a:buSzPts val="3200"/>
              <a:buFont typeface="Noto Sans Symbols"/>
              <a:buNone/>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32" name="Google Shape;132;p97"/>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9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9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8" name="Google Shape;138;p9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9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9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9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9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000"/>
              <a:buNone/>
              <a:defRPr sz="2000"/>
            </a:lvl1pPr>
            <a:lvl2pPr marL="914400" lvl="1" indent="-228600" algn="l">
              <a:spcBef>
                <a:spcPts val="360"/>
              </a:spcBef>
              <a:spcAft>
                <a:spcPts val="0"/>
              </a:spcAft>
              <a:buSzPts val="1800"/>
              <a:buNone/>
              <a:defRPr sz="1800"/>
            </a:lvl2pPr>
            <a:lvl3pPr marL="1371600" lvl="2" indent="-228600" algn="l">
              <a:spcBef>
                <a:spcPts val="320"/>
              </a:spcBef>
              <a:spcAft>
                <a:spcPts val="0"/>
              </a:spcAft>
              <a:buSzPts val="1600"/>
              <a:buNone/>
              <a:defRPr sz="1600"/>
            </a:lvl3pPr>
            <a:lvl4pPr marL="1828800" lvl="3" indent="-228600" algn="l">
              <a:spcBef>
                <a:spcPts val="280"/>
              </a:spcBef>
              <a:spcAft>
                <a:spcPts val="0"/>
              </a:spcAft>
              <a:buSzPts val="1400"/>
              <a:buFont typeface="Arial"/>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44" name="Google Shape;144;p99"/>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9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9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10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00"/>
          <p:cNvSpPr txBox="1">
            <a:spLocks noGrp="1"/>
          </p:cNvSpPr>
          <p:nvPr>
            <p:ph type="body" idx="1"/>
          </p:nvPr>
        </p:nvSpPr>
        <p:spPr>
          <a:xfrm>
            <a:off x="457200" y="1600200"/>
            <a:ext cx="4038600" cy="45307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Arial"/>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0" name="Google Shape;150;p100"/>
          <p:cNvSpPr txBox="1">
            <a:spLocks noGrp="1"/>
          </p:cNvSpPr>
          <p:nvPr>
            <p:ph type="body" idx="2"/>
          </p:nvPr>
        </p:nvSpPr>
        <p:spPr>
          <a:xfrm>
            <a:off x="4648200" y="1600200"/>
            <a:ext cx="4038600" cy="4530725"/>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SzPts val="2800"/>
              <a:buChar char="●"/>
              <a:defRPr sz="2800"/>
            </a:lvl1pPr>
            <a:lvl2pPr marL="914400" lvl="1" indent="-381000" algn="l">
              <a:spcBef>
                <a:spcPts val="480"/>
              </a:spcBef>
              <a:spcAft>
                <a:spcPts val="0"/>
              </a:spcAft>
              <a:buSzPts val="240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Font typeface="Arial"/>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51" name="Google Shape;151;p100"/>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0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0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8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2"/>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4"/>
        <p:cNvGrpSpPr/>
        <p:nvPr/>
      </p:nvGrpSpPr>
      <p:grpSpPr>
        <a:xfrm>
          <a:off x="0" y="0"/>
          <a:ext cx="0" cy="0"/>
          <a:chOff x="0" y="0"/>
          <a:chExt cx="0" cy="0"/>
        </a:xfrm>
      </p:grpSpPr>
      <p:sp>
        <p:nvSpPr>
          <p:cNvPr id="155" name="Google Shape;155;p10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0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Arial"/>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57" name="Google Shape;157;p10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58" name="Google Shape;158;p10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None/>
              <a:defRPr sz="2400" b="1"/>
            </a:lvl1pPr>
            <a:lvl2pPr marL="914400" lvl="1" indent="-228600" algn="l">
              <a:spcBef>
                <a:spcPts val="400"/>
              </a:spcBef>
              <a:spcAft>
                <a:spcPts val="0"/>
              </a:spcAft>
              <a:buSzPts val="20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Font typeface="Arial"/>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59" name="Google Shape;159;p10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Font typeface="Arial"/>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60" name="Google Shape;160;p10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0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0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10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0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0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7"/>
        <p:cNvGrpSpPr/>
        <p:nvPr/>
      </p:nvGrpSpPr>
      <p:grpSpPr>
        <a:xfrm>
          <a:off x="0" y="0"/>
          <a:ext cx="0" cy="0"/>
          <a:chOff x="0" y="0"/>
          <a:chExt cx="0" cy="0"/>
        </a:xfrm>
      </p:grpSpPr>
      <p:sp>
        <p:nvSpPr>
          <p:cNvPr id="168" name="Google Shape;168;p10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Char char="●"/>
              <a:defRPr sz="3200"/>
            </a:lvl1pPr>
            <a:lvl2pPr marL="914400" lvl="1" indent="-406400" algn="l">
              <a:spcBef>
                <a:spcPts val="560"/>
              </a:spcBef>
              <a:spcAft>
                <a:spcPts val="0"/>
              </a:spcAft>
              <a:buSzPts val="280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Font typeface="Arial"/>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70" name="Google Shape;170;p10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Arial"/>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1" name="Google Shape;171;p103"/>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0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p10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04"/>
          <p:cNvSpPr>
            <a:spLocks noGrp="1"/>
          </p:cNvSpPr>
          <p:nvPr>
            <p:ph type="pic" idx="2"/>
          </p:nvPr>
        </p:nvSpPr>
        <p:spPr>
          <a:xfrm>
            <a:off x="1792288" y="612775"/>
            <a:ext cx="5486400" cy="4114800"/>
          </a:xfrm>
          <a:prstGeom prst="rect">
            <a:avLst/>
          </a:prstGeom>
          <a:noFill/>
          <a:ln>
            <a:noFill/>
          </a:ln>
        </p:spPr>
      </p:sp>
      <p:sp>
        <p:nvSpPr>
          <p:cNvPr id="177" name="Google Shape;177;p10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400"/>
              <a:buNone/>
              <a:defRPr sz="1400"/>
            </a:lvl1pPr>
            <a:lvl2pPr marL="914400" lvl="1" indent="-228600" algn="l">
              <a:spcBef>
                <a:spcPts val="240"/>
              </a:spcBef>
              <a:spcAft>
                <a:spcPts val="0"/>
              </a:spcAft>
              <a:buSzPts val="120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Font typeface="Arial"/>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8" name="Google Shape;178;p104"/>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0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0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1"/>
        <p:cNvGrpSpPr/>
        <p:nvPr/>
      </p:nvGrpSpPr>
      <p:grpSpPr>
        <a:xfrm>
          <a:off x="0" y="0"/>
          <a:ext cx="0" cy="0"/>
          <a:chOff x="0" y="0"/>
          <a:chExt cx="0" cy="0"/>
        </a:xfrm>
      </p:grpSpPr>
      <p:sp>
        <p:nvSpPr>
          <p:cNvPr id="182" name="Google Shape;182;p10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105"/>
          <p:cNvSpPr txBox="1">
            <a:spLocks noGrp="1"/>
          </p:cNvSpPr>
          <p:nvPr>
            <p:ph type="body" idx="1"/>
          </p:nvPr>
        </p:nvSpPr>
        <p:spPr>
          <a:xfrm rot="5400000">
            <a:off x="2306638" y="-249237"/>
            <a:ext cx="4530725"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84" name="Google Shape;184;p105"/>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10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0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7"/>
        <p:cNvGrpSpPr/>
        <p:nvPr/>
      </p:nvGrpSpPr>
      <p:grpSpPr>
        <a:xfrm>
          <a:off x="0" y="0"/>
          <a:ext cx="0" cy="0"/>
          <a:chOff x="0" y="0"/>
          <a:chExt cx="0" cy="0"/>
        </a:xfrm>
      </p:grpSpPr>
      <p:sp>
        <p:nvSpPr>
          <p:cNvPr id="188" name="Google Shape;188;p106"/>
          <p:cNvSpPr txBox="1">
            <a:spLocks noGrp="1"/>
          </p:cNvSpPr>
          <p:nvPr>
            <p:ph type="title"/>
          </p:nvPr>
        </p:nvSpPr>
        <p:spPr>
          <a:xfrm rot="5400000">
            <a:off x="4729957" y="2174082"/>
            <a:ext cx="5856287"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106"/>
          <p:cNvSpPr txBox="1">
            <a:spLocks noGrp="1"/>
          </p:cNvSpPr>
          <p:nvPr>
            <p:ph type="body" idx="1"/>
          </p:nvPr>
        </p:nvSpPr>
        <p:spPr>
          <a:xfrm rot="5400000">
            <a:off x="538956" y="192881"/>
            <a:ext cx="5856287"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90" name="Google Shape;190;p106"/>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0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000">
                <a:solidFill>
                  <a:schemeClr val="dk1"/>
                </a:solidFill>
                <a:latin typeface="Arial"/>
                <a:ea typeface="Arial"/>
                <a:cs typeface="Arial"/>
                <a:sym typeface="Arial"/>
              </a:defRPr>
            </a:lvl1pPr>
            <a:lvl2pPr marL="0" marR="0" lvl="1" indent="0" algn="r">
              <a:spcBef>
                <a:spcPts val="0"/>
              </a:spcBef>
              <a:spcAft>
                <a:spcPts val="0"/>
              </a:spcAft>
              <a:buNone/>
              <a:defRPr sz="1000">
                <a:solidFill>
                  <a:schemeClr val="dk1"/>
                </a:solidFill>
                <a:latin typeface="Arial"/>
                <a:ea typeface="Arial"/>
                <a:cs typeface="Arial"/>
                <a:sym typeface="Arial"/>
              </a:defRPr>
            </a:lvl2pPr>
            <a:lvl3pPr marL="0" marR="0" lvl="2" indent="0" algn="r">
              <a:spcBef>
                <a:spcPts val="0"/>
              </a:spcBef>
              <a:spcAft>
                <a:spcPts val="0"/>
              </a:spcAft>
              <a:buNone/>
              <a:defRPr sz="1000">
                <a:solidFill>
                  <a:schemeClr val="dk1"/>
                </a:solidFill>
                <a:latin typeface="Arial"/>
                <a:ea typeface="Arial"/>
                <a:cs typeface="Arial"/>
                <a:sym typeface="Arial"/>
              </a:defRPr>
            </a:lvl3pPr>
            <a:lvl4pPr marL="0" marR="0" lvl="3" indent="0" algn="r">
              <a:spcBef>
                <a:spcPts val="0"/>
              </a:spcBef>
              <a:spcAft>
                <a:spcPts val="0"/>
              </a:spcAft>
              <a:buNone/>
              <a:defRPr sz="1000">
                <a:solidFill>
                  <a:schemeClr val="dk1"/>
                </a:solidFill>
                <a:latin typeface="Arial"/>
                <a:ea typeface="Arial"/>
                <a:cs typeface="Arial"/>
                <a:sym typeface="Arial"/>
              </a:defRPr>
            </a:lvl4pPr>
            <a:lvl5pPr marL="0" marR="0" lvl="4" indent="0" algn="r">
              <a:spcBef>
                <a:spcPts val="0"/>
              </a:spcBef>
              <a:spcAft>
                <a:spcPts val="0"/>
              </a:spcAft>
              <a:buNone/>
              <a:defRPr sz="1000">
                <a:solidFill>
                  <a:schemeClr val="dk1"/>
                </a:solidFill>
                <a:latin typeface="Arial"/>
                <a:ea typeface="Arial"/>
                <a:cs typeface="Arial"/>
                <a:sym typeface="Arial"/>
              </a:defRPr>
            </a:lvl5pPr>
            <a:lvl6pPr marL="0" marR="0" lvl="5" indent="0" algn="r">
              <a:spcBef>
                <a:spcPts val="0"/>
              </a:spcBef>
              <a:spcAft>
                <a:spcPts val="0"/>
              </a:spcAft>
              <a:buNone/>
              <a:defRPr sz="1000">
                <a:solidFill>
                  <a:schemeClr val="dk1"/>
                </a:solidFill>
                <a:latin typeface="Arial"/>
                <a:ea typeface="Arial"/>
                <a:cs typeface="Arial"/>
                <a:sym typeface="Arial"/>
              </a:defRPr>
            </a:lvl6pPr>
            <a:lvl7pPr marL="0" marR="0" lvl="6" indent="0" algn="r">
              <a:spcBef>
                <a:spcPts val="0"/>
              </a:spcBef>
              <a:spcAft>
                <a:spcPts val="0"/>
              </a:spcAft>
              <a:buNone/>
              <a:defRPr sz="1000">
                <a:solidFill>
                  <a:schemeClr val="dk1"/>
                </a:solidFill>
                <a:latin typeface="Arial"/>
                <a:ea typeface="Arial"/>
                <a:cs typeface="Arial"/>
                <a:sym typeface="Arial"/>
              </a:defRPr>
            </a:lvl7pPr>
            <a:lvl8pPr marL="0" marR="0" lvl="7" indent="0" algn="r">
              <a:spcBef>
                <a:spcPts val="0"/>
              </a:spcBef>
              <a:spcAft>
                <a:spcPts val="0"/>
              </a:spcAft>
              <a:buNone/>
              <a:defRPr sz="1000">
                <a:solidFill>
                  <a:schemeClr val="dk1"/>
                </a:solidFill>
                <a:latin typeface="Arial"/>
                <a:ea typeface="Arial"/>
                <a:cs typeface="Arial"/>
                <a:sym typeface="Arial"/>
              </a:defRPr>
            </a:lvl8pPr>
            <a:lvl9pPr marL="0" marR="0" lvl="8" indent="0" algn="r">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8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3"/>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3"/>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3" name="Google Shape;33;p8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6"/>
        <p:cNvGrpSpPr/>
        <p:nvPr/>
      </p:nvGrpSpPr>
      <p:grpSpPr>
        <a:xfrm>
          <a:off x="0" y="0"/>
          <a:ext cx="0" cy="0"/>
          <a:chOff x="0" y="0"/>
          <a:chExt cx="0" cy="0"/>
        </a:xfrm>
      </p:grpSpPr>
      <p:sp>
        <p:nvSpPr>
          <p:cNvPr id="37" name="Google Shape;37;p8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85"/>
          <p:cNvSpPr txBox="1">
            <a:spLocks noGrp="1"/>
          </p:cNvSpPr>
          <p:nvPr>
            <p:ph type="body" idx="1"/>
          </p:nvPr>
        </p:nvSpPr>
        <p:spPr>
          <a:xfrm>
            <a:off x="457200" y="1600200"/>
            <a:ext cx="4038600" cy="21859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 name="Google Shape;39;p85"/>
          <p:cNvSpPr txBox="1">
            <a:spLocks noGrp="1"/>
          </p:cNvSpPr>
          <p:nvPr>
            <p:ph type="body" idx="2"/>
          </p:nvPr>
        </p:nvSpPr>
        <p:spPr>
          <a:xfrm>
            <a:off x="457200" y="3938588"/>
            <a:ext cx="4038600" cy="21875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85"/>
          <p:cNvSpPr txBox="1">
            <a:spLocks noGrp="1"/>
          </p:cNvSpPr>
          <p:nvPr>
            <p:ph type="body" idx="3"/>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8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5"/>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8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44"/>
        <p:cNvGrpSpPr/>
        <p:nvPr/>
      </p:nvGrpSpPr>
      <p:grpSpPr>
        <a:xfrm>
          <a:off x="0" y="0"/>
          <a:ext cx="0" cy="0"/>
          <a:chOff x="0" y="0"/>
          <a:chExt cx="0" cy="0"/>
        </a:xfrm>
      </p:grpSpPr>
      <p:sp>
        <p:nvSpPr>
          <p:cNvPr id="45" name="Google Shape;45;p86"/>
          <p:cNvSpPr txBox="1">
            <a:spLocks noGrp="1"/>
          </p:cNvSpPr>
          <p:nvPr>
            <p:ph type="body" idx="1"/>
          </p:nvPr>
        </p:nvSpPr>
        <p:spPr>
          <a:xfrm>
            <a:off x="457200" y="274638"/>
            <a:ext cx="8229600" cy="585152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8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2" name="Google Shape;52;p8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Font typeface="Arial"/>
              <a:buChar char="•"/>
              <a:defRPr sz="2800"/>
            </a:lvl1pPr>
            <a:lvl2pPr marL="914400" lvl="1" indent="-381000" algn="l">
              <a:spcBef>
                <a:spcPts val="480"/>
              </a:spcBef>
              <a:spcAft>
                <a:spcPts val="0"/>
              </a:spcAft>
              <a:buClr>
                <a:schemeClr val="dk1"/>
              </a:buClr>
              <a:buSzPts val="2400"/>
              <a:buFont typeface="Arial"/>
              <a:buChar char="–"/>
              <a:defRPr sz="2400"/>
            </a:lvl2pPr>
            <a:lvl3pPr marL="1371600" lvl="2" indent="-355600" algn="l">
              <a:spcBef>
                <a:spcPts val="400"/>
              </a:spcBef>
              <a:spcAft>
                <a:spcPts val="0"/>
              </a:spcAft>
              <a:buClr>
                <a:schemeClr val="dk1"/>
              </a:buClr>
              <a:buSzPts val="2000"/>
              <a:buFont typeface="Arial"/>
              <a:buChar char="•"/>
              <a:defRPr sz="2000"/>
            </a:lvl3pPr>
            <a:lvl4pPr marL="1828800" lvl="3" indent="-342900" algn="l">
              <a:spcBef>
                <a:spcPts val="360"/>
              </a:spcBef>
              <a:spcAft>
                <a:spcPts val="0"/>
              </a:spcAft>
              <a:buClr>
                <a:schemeClr val="dk1"/>
              </a:buClr>
              <a:buSzPts val="1800"/>
              <a:buFont typeface="Arial"/>
              <a:buChar char="–"/>
              <a:defRPr sz="1800"/>
            </a:lvl4pPr>
            <a:lvl5pPr marL="2286000" lvl="4" indent="-342900" algn="l">
              <a:spcBef>
                <a:spcPts val="360"/>
              </a:spcBef>
              <a:spcAft>
                <a:spcPts val="0"/>
              </a:spcAft>
              <a:buClr>
                <a:schemeClr val="dk1"/>
              </a:buClr>
              <a:buSzPts val="1800"/>
              <a:buFont typeface="Arial"/>
              <a:buChar char="»"/>
              <a:defRPr sz="1800"/>
            </a:lvl5pPr>
            <a:lvl6pPr marL="2743200" lvl="5" indent="-342900" algn="l">
              <a:spcBef>
                <a:spcPts val="360"/>
              </a:spcBef>
              <a:spcAft>
                <a:spcPts val="0"/>
              </a:spcAft>
              <a:buClr>
                <a:schemeClr val="dk1"/>
              </a:buClr>
              <a:buSzPts val="1800"/>
              <a:buFont typeface="Arial"/>
              <a:buChar char="»"/>
              <a:defRPr sz="1800"/>
            </a:lvl6pPr>
            <a:lvl7pPr marL="3200400" lvl="6" indent="-342900" algn="l">
              <a:spcBef>
                <a:spcPts val="360"/>
              </a:spcBef>
              <a:spcAft>
                <a:spcPts val="0"/>
              </a:spcAft>
              <a:buClr>
                <a:schemeClr val="dk1"/>
              </a:buClr>
              <a:buSzPts val="1800"/>
              <a:buFont typeface="Arial"/>
              <a:buChar char="»"/>
              <a:defRPr sz="1800"/>
            </a:lvl7pPr>
            <a:lvl8pPr marL="3657600" lvl="7" indent="-342900" algn="l">
              <a:spcBef>
                <a:spcPts val="360"/>
              </a:spcBef>
              <a:spcAft>
                <a:spcPts val="0"/>
              </a:spcAft>
              <a:buClr>
                <a:schemeClr val="dk1"/>
              </a:buClr>
              <a:buSzPts val="1800"/>
              <a:buFont typeface="Arial"/>
              <a:buChar char="»"/>
              <a:defRPr sz="1800"/>
            </a:lvl8pPr>
            <a:lvl9pPr marL="4114800" lvl="8" indent="-342900" algn="l">
              <a:spcBef>
                <a:spcPts val="360"/>
              </a:spcBef>
              <a:spcAft>
                <a:spcPts val="0"/>
              </a:spcAft>
              <a:buClr>
                <a:schemeClr val="dk1"/>
              </a:buClr>
              <a:buSzPts val="1800"/>
              <a:buFont typeface="Arial"/>
              <a:buChar char="»"/>
              <a:defRPr sz="1800"/>
            </a:lvl9pPr>
          </a:lstStyle>
          <a:p>
            <a:endParaRPr/>
          </a:p>
        </p:txBody>
      </p:sp>
      <p:sp>
        <p:nvSpPr>
          <p:cNvPr id="53" name="Google Shape;53;p8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7"/>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6"/>
        <p:cNvGrpSpPr/>
        <p:nvPr/>
      </p:nvGrpSpPr>
      <p:grpSpPr>
        <a:xfrm>
          <a:off x="0" y="0"/>
          <a:ext cx="0" cy="0"/>
          <a:chOff x="0" y="0"/>
          <a:chExt cx="0" cy="0"/>
        </a:xfrm>
      </p:grpSpPr>
      <p:sp>
        <p:nvSpPr>
          <p:cNvPr id="57" name="Google Shape;57;p9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chemeClr val="dk1"/>
              </a:buClr>
              <a:buSzPts val="2000"/>
              <a:buFont typeface="Arial"/>
              <a:buNone/>
              <a:defRPr sz="2000"/>
            </a:lvl1pPr>
            <a:lvl2pPr marL="914400" lvl="1" indent="-228600" algn="l">
              <a:spcBef>
                <a:spcPts val="360"/>
              </a:spcBef>
              <a:spcAft>
                <a:spcPts val="0"/>
              </a:spcAft>
              <a:buClr>
                <a:schemeClr val="dk1"/>
              </a:buClr>
              <a:buSzPts val="1800"/>
              <a:buFont typeface="Arial"/>
              <a:buNone/>
              <a:defRPr sz="1800"/>
            </a:lvl2pPr>
            <a:lvl3pPr marL="1371600" lvl="2" indent="-228600" algn="l">
              <a:spcBef>
                <a:spcPts val="320"/>
              </a:spcBef>
              <a:spcAft>
                <a:spcPts val="0"/>
              </a:spcAft>
              <a:buClr>
                <a:schemeClr val="dk1"/>
              </a:buClr>
              <a:buSzPts val="1600"/>
              <a:buFont typeface="Arial"/>
              <a:buNone/>
              <a:defRPr sz="1600"/>
            </a:lvl3pPr>
            <a:lvl4pPr marL="1828800" lvl="3" indent="-228600" algn="l">
              <a:spcBef>
                <a:spcPts val="280"/>
              </a:spcBef>
              <a:spcAft>
                <a:spcPts val="0"/>
              </a:spcAft>
              <a:buClr>
                <a:schemeClr val="dk1"/>
              </a:buClr>
              <a:buSzPts val="1400"/>
              <a:buFont typeface="Arial"/>
              <a:buNone/>
              <a:defRPr sz="1400"/>
            </a:lvl4pPr>
            <a:lvl5pPr marL="2286000" lvl="4" indent="-228600" algn="l">
              <a:spcBef>
                <a:spcPts val="280"/>
              </a:spcBef>
              <a:spcAft>
                <a:spcPts val="0"/>
              </a:spcAft>
              <a:buClr>
                <a:schemeClr val="dk1"/>
              </a:buClr>
              <a:buSzPts val="1400"/>
              <a:buFont typeface="Arial"/>
              <a:buNone/>
              <a:defRPr sz="1400"/>
            </a:lvl5pPr>
            <a:lvl6pPr marL="2743200" lvl="5" indent="-228600" algn="l">
              <a:spcBef>
                <a:spcPts val="280"/>
              </a:spcBef>
              <a:spcAft>
                <a:spcPts val="0"/>
              </a:spcAft>
              <a:buClr>
                <a:schemeClr val="dk1"/>
              </a:buClr>
              <a:buSzPts val="1400"/>
              <a:buFont typeface="Arial"/>
              <a:buNone/>
              <a:defRPr sz="1400"/>
            </a:lvl6pPr>
            <a:lvl7pPr marL="3200400" lvl="6" indent="-228600" algn="l">
              <a:spcBef>
                <a:spcPts val="280"/>
              </a:spcBef>
              <a:spcAft>
                <a:spcPts val="0"/>
              </a:spcAft>
              <a:buClr>
                <a:schemeClr val="dk1"/>
              </a:buClr>
              <a:buSzPts val="1400"/>
              <a:buFont typeface="Arial"/>
              <a:buNone/>
              <a:defRPr sz="1400"/>
            </a:lvl7pPr>
            <a:lvl8pPr marL="3657600" lvl="7" indent="-228600" algn="l">
              <a:spcBef>
                <a:spcPts val="280"/>
              </a:spcBef>
              <a:spcAft>
                <a:spcPts val="0"/>
              </a:spcAft>
              <a:buClr>
                <a:schemeClr val="dk1"/>
              </a:buClr>
              <a:buSzPts val="1400"/>
              <a:buFont typeface="Arial"/>
              <a:buNone/>
              <a:defRPr sz="1400"/>
            </a:lvl8pPr>
            <a:lvl9pPr marL="4114800" lvl="8" indent="-228600" algn="l">
              <a:spcBef>
                <a:spcPts val="280"/>
              </a:spcBef>
              <a:spcAft>
                <a:spcPts val="0"/>
              </a:spcAft>
              <a:buClr>
                <a:schemeClr val="dk1"/>
              </a:buClr>
              <a:buSzPts val="1400"/>
              <a:buFont typeface="Arial"/>
              <a:buNone/>
              <a:defRPr sz="1400"/>
            </a:lvl9pPr>
          </a:lstStyle>
          <a:p>
            <a:endParaRPr/>
          </a:p>
        </p:txBody>
      </p:sp>
      <p:sp>
        <p:nvSpPr>
          <p:cNvPr id="59" name="Google Shape;59;p9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2"/>
        <p:cNvGrpSpPr/>
        <p:nvPr/>
      </p:nvGrpSpPr>
      <p:grpSpPr>
        <a:xfrm>
          <a:off x="0" y="0"/>
          <a:ext cx="0" cy="0"/>
          <a:chOff x="0" y="0"/>
          <a:chExt cx="0" cy="0"/>
        </a:xfrm>
      </p:grpSpPr>
      <p:sp>
        <p:nvSpPr>
          <p:cNvPr id="63" name="Google Shape;63;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9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5" name="Google Shape;65;p9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6" name="Google Shape;66;p9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Font typeface="Arial"/>
              <a:buNone/>
              <a:defRPr sz="2400" b="1"/>
            </a:lvl1pPr>
            <a:lvl2pPr marL="914400" lvl="1" indent="-228600" algn="l">
              <a:spcBef>
                <a:spcPts val="400"/>
              </a:spcBef>
              <a:spcAft>
                <a:spcPts val="0"/>
              </a:spcAft>
              <a:buClr>
                <a:schemeClr val="dk1"/>
              </a:buClr>
              <a:buSzPts val="2000"/>
              <a:buFont typeface="Arial"/>
              <a:buNone/>
              <a:defRPr sz="2000" b="1"/>
            </a:lvl2pPr>
            <a:lvl3pPr marL="1371600" lvl="2" indent="-228600" algn="l">
              <a:spcBef>
                <a:spcPts val="360"/>
              </a:spcBef>
              <a:spcAft>
                <a:spcPts val="0"/>
              </a:spcAft>
              <a:buClr>
                <a:schemeClr val="dk1"/>
              </a:buClr>
              <a:buSzPts val="1800"/>
              <a:buFont typeface="Arial"/>
              <a:buNone/>
              <a:defRPr sz="1800" b="1"/>
            </a:lvl3pPr>
            <a:lvl4pPr marL="1828800" lvl="3" indent="-228600" algn="l">
              <a:spcBef>
                <a:spcPts val="320"/>
              </a:spcBef>
              <a:spcAft>
                <a:spcPts val="0"/>
              </a:spcAft>
              <a:buClr>
                <a:schemeClr val="dk1"/>
              </a:buClr>
              <a:buSzPts val="1600"/>
              <a:buFont typeface="Arial"/>
              <a:buNone/>
              <a:defRPr sz="1600" b="1"/>
            </a:lvl4pPr>
            <a:lvl5pPr marL="2286000" lvl="4" indent="-228600" algn="l">
              <a:spcBef>
                <a:spcPts val="320"/>
              </a:spcBef>
              <a:spcAft>
                <a:spcPts val="0"/>
              </a:spcAft>
              <a:buClr>
                <a:schemeClr val="dk1"/>
              </a:buClr>
              <a:buSzPts val="1600"/>
              <a:buFont typeface="Arial"/>
              <a:buNone/>
              <a:defRPr sz="1600" b="1"/>
            </a:lvl5pPr>
            <a:lvl6pPr marL="2743200" lvl="5" indent="-228600" algn="l">
              <a:spcBef>
                <a:spcPts val="320"/>
              </a:spcBef>
              <a:spcAft>
                <a:spcPts val="0"/>
              </a:spcAft>
              <a:buClr>
                <a:schemeClr val="dk1"/>
              </a:buClr>
              <a:buSzPts val="1600"/>
              <a:buFont typeface="Arial"/>
              <a:buNone/>
              <a:defRPr sz="1600" b="1"/>
            </a:lvl6pPr>
            <a:lvl7pPr marL="3200400" lvl="6" indent="-228600" algn="l">
              <a:spcBef>
                <a:spcPts val="320"/>
              </a:spcBef>
              <a:spcAft>
                <a:spcPts val="0"/>
              </a:spcAft>
              <a:buClr>
                <a:schemeClr val="dk1"/>
              </a:buClr>
              <a:buSzPts val="1600"/>
              <a:buFont typeface="Arial"/>
              <a:buNone/>
              <a:defRPr sz="1600" b="1"/>
            </a:lvl7pPr>
            <a:lvl8pPr marL="3657600" lvl="7" indent="-228600" algn="l">
              <a:spcBef>
                <a:spcPts val="320"/>
              </a:spcBef>
              <a:spcAft>
                <a:spcPts val="0"/>
              </a:spcAft>
              <a:buClr>
                <a:schemeClr val="dk1"/>
              </a:buClr>
              <a:buSzPts val="1600"/>
              <a:buFont typeface="Arial"/>
              <a:buNone/>
              <a:defRPr sz="1600" b="1"/>
            </a:lvl8pPr>
            <a:lvl9pPr marL="4114800" lvl="8" indent="-228600" algn="l">
              <a:spcBef>
                <a:spcPts val="320"/>
              </a:spcBef>
              <a:spcAft>
                <a:spcPts val="0"/>
              </a:spcAft>
              <a:buClr>
                <a:schemeClr val="dk1"/>
              </a:buClr>
              <a:buSzPts val="1600"/>
              <a:buFont typeface="Arial"/>
              <a:buNone/>
              <a:defRPr sz="1600" b="1"/>
            </a:lvl9pPr>
          </a:lstStyle>
          <a:p>
            <a:endParaRPr/>
          </a:p>
        </p:txBody>
      </p:sp>
      <p:sp>
        <p:nvSpPr>
          <p:cNvPr id="67" name="Google Shape;67;p9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Font typeface="Arial"/>
              <a:buChar char="•"/>
              <a:defRPr sz="2400"/>
            </a:lvl1pPr>
            <a:lvl2pPr marL="914400" lvl="1" indent="-355600" algn="l">
              <a:spcBef>
                <a:spcPts val="400"/>
              </a:spcBef>
              <a:spcAft>
                <a:spcPts val="0"/>
              </a:spcAft>
              <a:buClr>
                <a:schemeClr val="dk1"/>
              </a:buClr>
              <a:buSzPts val="2000"/>
              <a:buFont typeface="Arial"/>
              <a:buChar char="–"/>
              <a:defRPr sz="2000"/>
            </a:lvl2pPr>
            <a:lvl3pPr marL="1371600" lvl="2" indent="-342900" algn="l">
              <a:spcBef>
                <a:spcPts val="360"/>
              </a:spcBef>
              <a:spcAft>
                <a:spcPts val="0"/>
              </a:spcAft>
              <a:buClr>
                <a:schemeClr val="dk1"/>
              </a:buClr>
              <a:buSzPts val="1800"/>
              <a:buFont typeface="Arial"/>
              <a:buChar char="•"/>
              <a:defRPr sz="1800"/>
            </a:lvl3pPr>
            <a:lvl4pPr marL="1828800" lvl="3" indent="-330200" algn="l">
              <a:spcBef>
                <a:spcPts val="320"/>
              </a:spcBef>
              <a:spcAft>
                <a:spcPts val="0"/>
              </a:spcAft>
              <a:buClr>
                <a:schemeClr val="dk1"/>
              </a:buClr>
              <a:buSzPts val="1600"/>
              <a:buFont typeface="Arial"/>
              <a:buChar char="–"/>
              <a:defRPr sz="1600"/>
            </a:lvl4pPr>
            <a:lvl5pPr marL="2286000" lvl="4" indent="-330200" algn="l">
              <a:spcBef>
                <a:spcPts val="320"/>
              </a:spcBef>
              <a:spcAft>
                <a:spcPts val="0"/>
              </a:spcAft>
              <a:buClr>
                <a:schemeClr val="dk1"/>
              </a:buClr>
              <a:buSzPts val="1600"/>
              <a:buFont typeface="Arial"/>
              <a:buChar char="»"/>
              <a:defRPr sz="1600"/>
            </a:lvl5pPr>
            <a:lvl6pPr marL="2743200" lvl="5" indent="-330200" algn="l">
              <a:spcBef>
                <a:spcPts val="320"/>
              </a:spcBef>
              <a:spcAft>
                <a:spcPts val="0"/>
              </a:spcAft>
              <a:buClr>
                <a:schemeClr val="dk1"/>
              </a:buClr>
              <a:buSzPts val="1600"/>
              <a:buFont typeface="Arial"/>
              <a:buChar char="»"/>
              <a:defRPr sz="1600"/>
            </a:lvl6pPr>
            <a:lvl7pPr marL="3200400" lvl="6" indent="-330200" algn="l">
              <a:spcBef>
                <a:spcPts val="320"/>
              </a:spcBef>
              <a:spcAft>
                <a:spcPts val="0"/>
              </a:spcAft>
              <a:buClr>
                <a:schemeClr val="dk1"/>
              </a:buClr>
              <a:buSzPts val="1600"/>
              <a:buFont typeface="Arial"/>
              <a:buChar char="»"/>
              <a:defRPr sz="1600"/>
            </a:lvl7pPr>
            <a:lvl8pPr marL="3657600" lvl="7" indent="-330200" algn="l">
              <a:spcBef>
                <a:spcPts val="320"/>
              </a:spcBef>
              <a:spcAft>
                <a:spcPts val="0"/>
              </a:spcAft>
              <a:buClr>
                <a:schemeClr val="dk1"/>
              </a:buClr>
              <a:buSzPts val="1600"/>
              <a:buFont typeface="Arial"/>
              <a:buChar char="»"/>
              <a:defRPr sz="1600"/>
            </a:lvl8pPr>
            <a:lvl9pPr marL="4114800" lvl="8" indent="-330200" algn="l">
              <a:spcBef>
                <a:spcPts val="320"/>
              </a:spcBef>
              <a:spcAft>
                <a:spcPts val="0"/>
              </a:spcAft>
              <a:buClr>
                <a:schemeClr val="dk1"/>
              </a:buClr>
              <a:buSzPts val="1600"/>
              <a:buFont typeface="Arial"/>
              <a:buChar char="»"/>
              <a:defRPr sz="1600"/>
            </a:lvl9pPr>
          </a:lstStyle>
          <a:p>
            <a:endParaRPr/>
          </a:p>
        </p:txBody>
      </p:sp>
      <p:sp>
        <p:nvSpPr>
          <p:cNvPr id="68" name="Google Shape;68;p9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1"/>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a:spcBef>
                <a:spcPts val="0"/>
              </a:spcBef>
              <a:spcAft>
                <a:spcPts val="0"/>
              </a:spcAft>
              <a:buNone/>
              <a:defRPr sz="1400">
                <a:solidFill>
                  <a:schemeClr val="dk1"/>
                </a:solidFill>
                <a:latin typeface="Arial"/>
                <a:ea typeface="Arial"/>
                <a:cs typeface="Arial"/>
                <a:sym typeface="Arial"/>
              </a:defRPr>
            </a:lvl1pPr>
            <a:lvl2pPr marL="0" marR="0" lvl="1" indent="0" algn="r">
              <a:spcBef>
                <a:spcPts val="0"/>
              </a:spcBef>
              <a:spcAft>
                <a:spcPts val="0"/>
              </a:spcAft>
              <a:buNone/>
              <a:defRPr sz="1400">
                <a:solidFill>
                  <a:schemeClr val="dk1"/>
                </a:solidFill>
                <a:latin typeface="Arial"/>
                <a:ea typeface="Arial"/>
                <a:cs typeface="Arial"/>
                <a:sym typeface="Arial"/>
              </a:defRPr>
            </a:lvl2pPr>
            <a:lvl3pPr marL="0" marR="0" lvl="2" indent="0" algn="r">
              <a:spcBef>
                <a:spcPts val="0"/>
              </a:spcBef>
              <a:spcAft>
                <a:spcPts val="0"/>
              </a:spcAft>
              <a:buNone/>
              <a:defRPr sz="1400">
                <a:solidFill>
                  <a:schemeClr val="dk1"/>
                </a:solidFill>
                <a:latin typeface="Arial"/>
                <a:ea typeface="Arial"/>
                <a:cs typeface="Arial"/>
                <a:sym typeface="Arial"/>
              </a:defRPr>
            </a:lvl3pPr>
            <a:lvl4pPr marL="0" marR="0" lvl="3" indent="0" algn="r">
              <a:spcBef>
                <a:spcPts val="0"/>
              </a:spcBef>
              <a:spcAft>
                <a:spcPts val="0"/>
              </a:spcAft>
              <a:buNone/>
              <a:defRPr sz="1400">
                <a:solidFill>
                  <a:schemeClr val="dk1"/>
                </a:solidFill>
                <a:latin typeface="Arial"/>
                <a:ea typeface="Arial"/>
                <a:cs typeface="Arial"/>
                <a:sym typeface="Arial"/>
              </a:defRPr>
            </a:lvl4pPr>
            <a:lvl5pPr marL="0" marR="0" lvl="4" indent="0" algn="r">
              <a:spcBef>
                <a:spcPts val="0"/>
              </a:spcBef>
              <a:spcAft>
                <a:spcPts val="0"/>
              </a:spcAft>
              <a:buNone/>
              <a:defRPr sz="1400">
                <a:solidFill>
                  <a:schemeClr val="dk1"/>
                </a:solidFill>
                <a:latin typeface="Arial"/>
                <a:ea typeface="Arial"/>
                <a:cs typeface="Arial"/>
                <a:sym typeface="Arial"/>
              </a:defRPr>
            </a:lvl5pPr>
            <a:lvl6pPr marL="0" marR="0" lvl="5" indent="0" algn="r">
              <a:spcBef>
                <a:spcPts val="0"/>
              </a:spcBef>
              <a:spcAft>
                <a:spcPts val="0"/>
              </a:spcAft>
              <a:buNone/>
              <a:defRPr sz="1400">
                <a:solidFill>
                  <a:schemeClr val="dk1"/>
                </a:solidFill>
                <a:latin typeface="Arial"/>
                <a:ea typeface="Arial"/>
                <a:cs typeface="Arial"/>
                <a:sym typeface="Arial"/>
              </a:defRPr>
            </a:lvl6pPr>
            <a:lvl7pPr marL="0" marR="0" lvl="6" indent="0" algn="r">
              <a:spcBef>
                <a:spcPts val="0"/>
              </a:spcBef>
              <a:spcAft>
                <a:spcPts val="0"/>
              </a:spcAft>
              <a:buNone/>
              <a:defRPr sz="1400">
                <a:solidFill>
                  <a:schemeClr val="dk1"/>
                </a:solidFill>
                <a:latin typeface="Arial"/>
                <a:ea typeface="Arial"/>
                <a:cs typeface="Arial"/>
                <a:sym typeface="Arial"/>
              </a:defRPr>
            </a:lvl7pPr>
            <a:lvl8pPr marL="0" marR="0" lvl="7" indent="0" algn="r">
              <a:spcBef>
                <a:spcPts val="0"/>
              </a:spcBef>
              <a:spcAft>
                <a:spcPts val="0"/>
              </a:spcAft>
              <a:buNone/>
              <a:defRPr sz="1400">
                <a:solidFill>
                  <a:schemeClr val="dk1"/>
                </a:solidFill>
                <a:latin typeface="Arial"/>
                <a:ea typeface="Arial"/>
                <a:cs typeface="Arial"/>
                <a:sym typeface="Arial"/>
              </a:defRPr>
            </a:lvl8pPr>
            <a:lvl9pPr marL="0" marR="0" lvl="8" indent="0" algn="r">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grpSp>
        <p:nvGrpSpPr>
          <p:cNvPr id="106" name="Google Shape;106;p88"/>
          <p:cNvGrpSpPr/>
          <p:nvPr/>
        </p:nvGrpSpPr>
        <p:grpSpPr>
          <a:xfrm>
            <a:off x="1071563" y="304800"/>
            <a:ext cx="7615237" cy="1106488"/>
            <a:chOff x="675" y="192"/>
            <a:chExt cx="4797" cy="697"/>
          </a:xfrm>
        </p:grpSpPr>
        <p:sp>
          <p:nvSpPr>
            <p:cNvPr id="107" name="Google Shape;107;p88"/>
            <p:cNvSpPr/>
            <p:nvPr/>
          </p:nvSpPr>
          <p:spPr>
            <a:xfrm flipH="1">
              <a:off x="3067" y="192"/>
              <a:ext cx="696"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8" name="Google Shape;108;p88"/>
            <p:cNvSpPr/>
            <p:nvPr/>
          </p:nvSpPr>
          <p:spPr>
            <a:xfrm flipH="1">
              <a:off x="4777" y="192"/>
              <a:ext cx="695"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9" name="Google Shape;109;p88"/>
            <p:cNvSpPr/>
            <p:nvPr/>
          </p:nvSpPr>
          <p:spPr>
            <a:xfrm flipH="1">
              <a:off x="675" y="193"/>
              <a:ext cx="695" cy="696"/>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10" name="Google Shape;110;p88"/>
            <p:cNvSpPr/>
            <p:nvPr/>
          </p:nvSpPr>
          <p:spPr>
            <a:xfrm flipH="1">
              <a:off x="3984" y="192"/>
              <a:ext cx="695" cy="696"/>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11" name="Google Shape;111;p88"/>
            <p:cNvSpPr/>
            <p:nvPr/>
          </p:nvSpPr>
          <p:spPr>
            <a:xfrm flipH="1">
              <a:off x="1486" y="192"/>
              <a:ext cx="695" cy="696"/>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12" name="Google Shape;112;p88"/>
          <p:cNvSpPr txBox="1">
            <a:spLocks noGrp="1"/>
          </p:cNvSpPr>
          <p:nvPr>
            <p:ph type="body" idx="1"/>
          </p:nvPr>
        </p:nvSpPr>
        <p:spPr>
          <a:xfrm>
            <a:off x="457200" y="1600200"/>
            <a:ext cx="8229600" cy="4530725"/>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accent1"/>
              </a:buClr>
              <a:buSzPts val="3200"/>
              <a:buFont typeface="Noto Sans Symbols"/>
              <a:buChar char="●"/>
              <a:defRPr sz="3200" b="0" i="0" u="none" strike="noStrike" cap="none">
                <a:solidFill>
                  <a:schemeClr val="dk1"/>
                </a:solidFill>
                <a:latin typeface="Arial"/>
                <a:ea typeface="Arial"/>
                <a:cs typeface="Arial"/>
                <a:sym typeface="Arial"/>
              </a:defRPr>
            </a:lvl1pPr>
            <a:lvl2pPr marL="914400" marR="0" lvl="1" indent="-400050" algn="l" rtl="0">
              <a:spcBef>
                <a:spcPts val="540"/>
              </a:spcBef>
              <a:spcAft>
                <a:spcPts val="0"/>
              </a:spcAft>
              <a:buClr>
                <a:schemeClr val="accent1"/>
              </a:buClr>
              <a:buSzPts val="2700"/>
              <a:buFont typeface="Noto Sans Symbols"/>
              <a:buChar char="⚪"/>
              <a:defRPr sz="2700" b="0" i="0" u="none" strike="noStrike" cap="none">
                <a:solidFill>
                  <a:schemeClr val="dk1"/>
                </a:solidFill>
                <a:latin typeface="Arial"/>
                <a:ea typeface="Arial"/>
                <a:cs typeface="Arial"/>
                <a:sym typeface="Arial"/>
              </a:defRPr>
            </a:lvl2pPr>
            <a:lvl3pPr marL="1371600" marR="0" lvl="2" indent="-374650" algn="l" rtl="0">
              <a:spcBef>
                <a:spcPts val="460"/>
              </a:spcBef>
              <a:spcAft>
                <a:spcPts val="0"/>
              </a:spcAft>
              <a:buClr>
                <a:schemeClr val="accent1"/>
              </a:buClr>
              <a:buSzPts val="2300"/>
              <a:buFont typeface="Noto Sans Symbols"/>
              <a:buChar char="●"/>
              <a:defRPr sz="23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13" name="Google Shape;113;p8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4" name="Google Shape;114;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15" name="Google Shape;115;p8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000">
                <a:solidFill>
                  <a:schemeClr val="dk1"/>
                </a:solidFill>
                <a:latin typeface="Arial"/>
                <a:ea typeface="Arial"/>
                <a:cs typeface="Arial"/>
                <a:sym typeface="Arial"/>
              </a:defRPr>
            </a:lvl1pPr>
            <a:lvl2pPr marL="0" marR="0" lvl="1" indent="0" algn="r" rtl="0">
              <a:spcBef>
                <a:spcPts val="0"/>
              </a:spcBef>
              <a:spcAft>
                <a:spcPts val="0"/>
              </a:spcAft>
              <a:buNone/>
              <a:defRPr sz="1000">
                <a:solidFill>
                  <a:schemeClr val="dk1"/>
                </a:solidFill>
                <a:latin typeface="Arial"/>
                <a:ea typeface="Arial"/>
                <a:cs typeface="Arial"/>
                <a:sym typeface="Arial"/>
              </a:defRPr>
            </a:lvl2pPr>
            <a:lvl3pPr marL="0" marR="0" lvl="2" indent="0" algn="r" rtl="0">
              <a:spcBef>
                <a:spcPts val="0"/>
              </a:spcBef>
              <a:spcAft>
                <a:spcPts val="0"/>
              </a:spcAft>
              <a:buNone/>
              <a:defRPr sz="1000">
                <a:solidFill>
                  <a:schemeClr val="dk1"/>
                </a:solidFill>
                <a:latin typeface="Arial"/>
                <a:ea typeface="Arial"/>
                <a:cs typeface="Arial"/>
                <a:sym typeface="Arial"/>
              </a:defRPr>
            </a:lvl3pPr>
            <a:lvl4pPr marL="0" marR="0" lvl="3" indent="0" algn="r" rtl="0">
              <a:spcBef>
                <a:spcPts val="0"/>
              </a:spcBef>
              <a:spcAft>
                <a:spcPts val="0"/>
              </a:spcAft>
              <a:buNone/>
              <a:defRPr sz="1000">
                <a:solidFill>
                  <a:schemeClr val="dk1"/>
                </a:solidFill>
                <a:latin typeface="Arial"/>
                <a:ea typeface="Arial"/>
                <a:cs typeface="Arial"/>
                <a:sym typeface="Arial"/>
              </a:defRPr>
            </a:lvl4pPr>
            <a:lvl5pPr marL="0" marR="0" lvl="4" indent="0" algn="r" rtl="0">
              <a:spcBef>
                <a:spcPts val="0"/>
              </a:spcBef>
              <a:spcAft>
                <a:spcPts val="0"/>
              </a:spcAft>
              <a:buNone/>
              <a:defRPr sz="1000">
                <a:solidFill>
                  <a:schemeClr val="dk1"/>
                </a:solidFill>
                <a:latin typeface="Arial"/>
                <a:ea typeface="Arial"/>
                <a:cs typeface="Arial"/>
                <a:sym typeface="Arial"/>
              </a:defRPr>
            </a:lvl5pPr>
            <a:lvl6pPr marL="0" marR="0" lvl="5" indent="0" algn="r" rtl="0">
              <a:spcBef>
                <a:spcPts val="0"/>
              </a:spcBef>
              <a:spcAft>
                <a:spcPts val="0"/>
              </a:spcAft>
              <a:buNone/>
              <a:defRPr sz="1000">
                <a:solidFill>
                  <a:schemeClr val="dk1"/>
                </a:solidFill>
                <a:latin typeface="Arial"/>
                <a:ea typeface="Arial"/>
                <a:cs typeface="Arial"/>
                <a:sym typeface="Arial"/>
              </a:defRPr>
            </a:lvl6pPr>
            <a:lvl7pPr marL="0" marR="0" lvl="6" indent="0" algn="r" rtl="0">
              <a:spcBef>
                <a:spcPts val="0"/>
              </a:spcBef>
              <a:spcAft>
                <a:spcPts val="0"/>
              </a:spcAft>
              <a:buNone/>
              <a:defRPr sz="1000">
                <a:solidFill>
                  <a:schemeClr val="dk1"/>
                </a:solidFill>
                <a:latin typeface="Arial"/>
                <a:ea typeface="Arial"/>
                <a:cs typeface="Arial"/>
                <a:sym typeface="Arial"/>
              </a:defRPr>
            </a:lvl7pPr>
            <a:lvl8pPr marL="0" marR="0" lvl="7" indent="0" algn="r" rtl="0">
              <a:spcBef>
                <a:spcPts val="0"/>
              </a:spcBef>
              <a:spcAft>
                <a:spcPts val="0"/>
              </a:spcAft>
              <a:buNone/>
              <a:defRPr sz="1000">
                <a:solidFill>
                  <a:schemeClr val="dk1"/>
                </a:solidFill>
                <a:latin typeface="Arial"/>
                <a:ea typeface="Arial"/>
                <a:cs typeface="Arial"/>
                <a:sym typeface="Arial"/>
              </a:defRPr>
            </a:lvl8pPr>
            <a:lvl9pPr marL="0" marR="0" lvl="8" indent="0" algn="r" rtl="0">
              <a:spcBef>
                <a:spcPts val="0"/>
              </a:spcBef>
              <a:spcAft>
                <a:spcPts val="0"/>
              </a:spcAft>
              <a:buNone/>
              <a:defRPr sz="10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6" name="Google Shape;116;p8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8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38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8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8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8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8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8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8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800" b="0" i="0" u="none" strike="noStrike" cap="none">
                <a:solidFill>
                  <a:schemeClr val="dk2"/>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oleObject" Target="../embeddings/oleObject2.bin"/><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
          <p:cNvSpPr txBox="1">
            <a:spLocks noGrp="1"/>
          </p:cNvSpPr>
          <p:nvPr>
            <p:ph type="ctrTitle"/>
          </p:nvPr>
        </p:nvSpPr>
        <p:spPr>
          <a:xfrm>
            <a:off x="228600" y="1873250"/>
            <a:ext cx="8686800" cy="155575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6000">
                <a:solidFill>
                  <a:srgbClr val="009900"/>
                </a:solidFill>
                <a:latin typeface="Times New Roman"/>
                <a:ea typeface="Times New Roman"/>
                <a:cs typeface="Times New Roman"/>
                <a:sym typeface="Times New Roman"/>
              </a:rPr>
              <a:t>GIẢI PHẪU SINH LÝ HỆ THẦN KINH</a:t>
            </a:r>
            <a:endParaRPr/>
          </a:p>
        </p:txBody>
      </p:sp>
      <p:sp>
        <p:nvSpPr>
          <p:cNvPr id="198" name="Google Shape;198;p1"/>
          <p:cNvSpPr/>
          <p:nvPr/>
        </p:nvSpPr>
        <p:spPr>
          <a:xfrm flipH="1">
            <a:off x="4231005" y="4220845"/>
            <a:ext cx="4229100" cy="54229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Giảng viên: Trần Khánh Phú</a:t>
            </a:r>
            <a:endParaRPr sz="2400" b="1"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0"/>
          <p:cNvSpPr txBox="1">
            <a:spLocks noGrp="1"/>
          </p:cNvSpPr>
          <p:nvPr>
            <p:ph type="title"/>
          </p:nvPr>
        </p:nvSpPr>
        <p:spPr>
          <a:xfrm>
            <a:off x="457200" y="2438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C00000"/>
                </a:solidFill>
                <a:latin typeface="Times New Roman"/>
                <a:ea typeface="Times New Roman"/>
                <a:cs typeface="Times New Roman"/>
                <a:sym typeface="Times New Roman"/>
              </a:rPr>
              <a:t>HỆ THẦN KINH TRUNG ƯƠNG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1143000" y="685800"/>
            <a:ext cx="7086600" cy="38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 TRUNG ƯƠNG</a:t>
            </a:r>
            <a:endParaRPr/>
          </a:p>
        </p:txBody>
      </p:sp>
      <p:pic>
        <p:nvPicPr>
          <p:cNvPr id="289" name="Google Shape;289;p11"/>
          <p:cNvPicPr preferRelativeResize="0"/>
          <p:nvPr/>
        </p:nvPicPr>
        <p:blipFill rotWithShape="1">
          <a:blip r:embed="rId3">
            <a:alphaModFix/>
          </a:blip>
          <a:srcRect/>
          <a:stretch/>
        </p:blipFill>
        <p:spPr>
          <a:xfrm>
            <a:off x="2514600" y="1869919"/>
            <a:ext cx="5181600" cy="44936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12" descr="tuy-gai"/>
          <p:cNvPicPr preferRelativeResize="0">
            <a:picLocks noGrp="1"/>
          </p:cNvPicPr>
          <p:nvPr>
            <p:ph type="body" idx="1"/>
          </p:nvPr>
        </p:nvPicPr>
        <p:blipFill rotWithShape="1">
          <a:blip r:embed="rId3">
            <a:alphaModFix/>
          </a:blip>
          <a:srcRect/>
          <a:stretch/>
        </p:blipFill>
        <p:spPr>
          <a:xfrm>
            <a:off x="3733800" y="685800"/>
            <a:ext cx="2286000" cy="6172200"/>
          </a:xfrm>
          <a:prstGeom prst="rect">
            <a:avLst/>
          </a:prstGeom>
          <a:noFill/>
          <a:ln>
            <a:noFill/>
          </a:ln>
        </p:spPr>
      </p:pic>
      <p:sp>
        <p:nvSpPr>
          <p:cNvPr id="295" name="Google Shape;295;p12"/>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a:t>
            </a:r>
            <a:endParaRPr/>
          </a:p>
        </p:txBody>
      </p:sp>
      <p:sp>
        <p:nvSpPr>
          <p:cNvPr id="296" name="Google Shape;296;p12"/>
          <p:cNvSpPr txBox="1"/>
          <p:nvPr/>
        </p:nvSpPr>
        <p:spPr>
          <a:xfrm>
            <a:off x="152400" y="822325"/>
            <a:ext cx="15938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p:txBody>
      </p:sp>
      <p:cxnSp>
        <p:nvCxnSpPr>
          <p:cNvPr id="297" name="Google Shape;297;p12"/>
          <p:cNvCxnSpPr/>
          <p:nvPr/>
        </p:nvCxnSpPr>
        <p:spPr>
          <a:xfrm rot="10800000">
            <a:off x="3886200" y="1447800"/>
            <a:ext cx="838200" cy="0"/>
          </a:xfrm>
          <a:prstGeom prst="straightConnector1">
            <a:avLst/>
          </a:prstGeom>
          <a:noFill/>
          <a:ln w="38100" cap="flat" cmpd="sng">
            <a:solidFill>
              <a:srgbClr val="FF0000"/>
            </a:solidFill>
            <a:prstDash val="solid"/>
            <a:round/>
            <a:headEnd type="none" w="sm" len="sm"/>
            <a:tailEnd type="triangle" w="med" len="med"/>
          </a:ln>
        </p:spPr>
      </p:cxnSp>
      <p:sp>
        <p:nvSpPr>
          <p:cNvPr id="298" name="Google Shape;298;p12"/>
          <p:cNvSpPr txBox="1"/>
          <p:nvPr/>
        </p:nvSpPr>
        <p:spPr>
          <a:xfrm>
            <a:off x="2574925" y="1255713"/>
            <a:ext cx="1897063"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PHÌNH CỔ</a:t>
            </a:r>
            <a:endParaRPr/>
          </a:p>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Đám rối cánh tay</a:t>
            </a:r>
            <a:endParaRPr sz="1800" b="1">
              <a:solidFill>
                <a:srgbClr val="660066"/>
              </a:solidFill>
              <a:latin typeface="Times New Roman"/>
              <a:ea typeface="Times New Roman"/>
              <a:cs typeface="Times New Roman"/>
              <a:sym typeface="Times New Roman"/>
            </a:endParaRPr>
          </a:p>
        </p:txBody>
      </p:sp>
      <p:cxnSp>
        <p:nvCxnSpPr>
          <p:cNvPr id="299" name="Google Shape;299;p12"/>
          <p:cNvCxnSpPr/>
          <p:nvPr/>
        </p:nvCxnSpPr>
        <p:spPr>
          <a:xfrm rot="10800000">
            <a:off x="3505200" y="4114800"/>
            <a:ext cx="838200" cy="0"/>
          </a:xfrm>
          <a:prstGeom prst="straightConnector1">
            <a:avLst/>
          </a:prstGeom>
          <a:noFill/>
          <a:ln w="38100" cap="flat" cmpd="sng">
            <a:solidFill>
              <a:srgbClr val="FF0000"/>
            </a:solidFill>
            <a:prstDash val="solid"/>
            <a:round/>
            <a:headEnd type="none" w="sm" len="sm"/>
            <a:tailEnd type="triangle" w="med" len="med"/>
          </a:ln>
        </p:spPr>
      </p:cxnSp>
      <p:sp>
        <p:nvSpPr>
          <p:cNvPr id="300" name="Google Shape;300;p12"/>
          <p:cNvSpPr txBox="1"/>
          <p:nvPr/>
        </p:nvSpPr>
        <p:spPr>
          <a:xfrm>
            <a:off x="1201738" y="3962400"/>
            <a:ext cx="2542540" cy="6451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PHÌNH THẮT LƯNG</a:t>
            </a:r>
            <a:endParaRPr/>
          </a:p>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Đám rối thắt lưng- cùng</a:t>
            </a:r>
            <a:endParaRPr/>
          </a:p>
        </p:txBody>
      </p:sp>
      <p:cxnSp>
        <p:nvCxnSpPr>
          <p:cNvPr id="301" name="Google Shape;301;p12"/>
          <p:cNvCxnSpPr/>
          <p:nvPr/>
        </p:nvCxnSpPr>
        <p:spPr>
          <a:xfrm rot="10800000">
            <a:off x="3276600" y="6248400"/>
            <a:ext cx="838200" cy="0"/>
          </a:xfrm>
          <a:prstGeom prst="straightConnector1">
            <a:avLst/>
          </a:prstGeom>
          <a:noFill/>
          <a:ln w="38100" cap="flat" cmpd="sng">
            <a:solidFill>
              <a:srgbClr val="FF0000"/>
            </a:solidFill>
            <a:prstDash val="solid"/>
            <a:round/>
            <a:headEnd type="none" w="sm" len="sm"/>
            <a:tailEnd type="triangle" w="med" len="med"/>
          </a:ln>
        </p:spPr>
      </p:cxnSp>
      <p:sp>
        <p:nvSpPr>
          <p:cNvPr id="302" name="Google Shape;302;p12"/>
          <p:cNvSpPr txBox="1"/>
          <p:nvPr/>
        </p:nvSpPr>
        <p:spPr>
          <a:xfrm>
            <a:off x="1371600" y="6096000"/>
            <a:ext cx="19367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660066"/>
                </a:solidFill>
                <a:latin typeface="Times New Roman"/>
                <a:ea typeface="Times New Roman"/>
                <a:cs typeface="Times New Roman"/>
                <a:sym typeface="Times New Roman"/>
              </a:rPr>
              <a:t>DÂY TẬN CÙNG</a:t>
            </a:r>
            <a:endParaRPr/>
          </a:p>
        </p:txBody>
      </p:sp>
      <p:sp>
        <p:nvSpPr>
          <p:cNvPr id="303" name="Google Shape;303;p12"/>
          <p:cNvSpPr txBox="1"/>
          <p:nvPr/>
        </p:nvSpPr>
        <p:spPr>
          <a:xfrm>
            <a:off x="228600" y="1447800"/>
            <a:ext cx="17494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DÀI 42- 45 cm</a:t>
            </a:r>
            <a:endParaRPr/>
          </a:p>
        </p:txBody>
      </p:sp>
      <p:sp>
        <p:nvSpPr>
          <p:cNvPr id="304" name="Google Shape;304;p12"/>
          <p:cNvSpPr txBox="1"/>
          <p:nvPr/>
        </p:nvSpPr>
        <p:spPr>
          <a:xfrm>
            <a:off x="228600" y="1981200"/>
            <a:ext cx="20002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NẶNG 26- 28 gr</a:t>
            </a:r>
            <a:endParaRPr/>
          </a:p>
        </p:txBody>
      </p:sp>
      <p:sp>
        <p:nvSpPr>
          <p:cNvPr id="305" name="Google Shape;305;p12"/>
          <p:cNvSpPr txBox="1"/>
          <p:nvPr/>
        </p:nvSpPr>
        <p:spPr>
          <a:xfrm>
            <a:off x="7162800" y="5715000"/>
            <a:ext cx="1238250" cy="369888"/>
          </a:xfrm>
          <a:prstGeom prst="rect">
            <a:avLst/>
          </a:prstGeom>
          <a:solidFill>
            <a:schemeClr val="accent2"/>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CẤU TẠO</a:t>
            </a:r>
            <a:endParaRPr/>
          </a:p>
        </p:txBody>
      </p:sp>
      <p:cxnSp>
        <p:nvCxnSpPr>
          <p:cNvPr id="306" name="Google Shape;306;p12"/>
          <p:cNvCxnSpPr/>
          <p:nvPr/>
        </p:nvCxnSpPr>
        <p:spPr>
          <a:xfrm rot="10800000">
            <a:off x="8001000" y="990600"/>
            <a:ext cx="0" cy="4648200"/>
          </a:xfrm>
          <a:prstGeom prst="straightConnector1">
            <a:avLst/>
          </a:prstGeom>
          <a:noFill/>
          <a:ln w="76200" cap="flat" cmpd="sng">
            <a:solidFill>
              <a:srgbClr val="009900"/>
            </a:solidFill>
            <a:prstDash val="solid"/>
            <a:round/>
            <a:headEnd type="none" w="sm" len="sm"/>
            <a:tailEnd type="none" w="sm" len="sm"/>
          </a:ln>
        </p:spPr>
      </p:cxnSp>
      <p:cxnSp>
        <p:nvCxnSpPr>
          <p:cNvPr id="307" name="Google Shape;307;p12"/>
          <p:cNvCxnSpPr/>
          <p:nvPr/>
        </p:nvCxnSpPr>
        <p:spPr>
          <a:xfrm rot="10800000">
            <a:off x="4800600" y="1447800"/>
            <a:ext cx="3200400" cy="0"/>
          </a:xfrm>
          <a:prstGeom prst="straightConnector1">
            <a:avLst/>
          </a:prstGeom>
          <a:noFill/>
          <a:ln w="38100" cap="flat" cmpd="sng">
            <a:solidFill>
              <a:srgbClr val="009900"/>
            </a:solidFill>
            <a:prstDash val="solid"/>
            <a:round/>
            <a:headEnd type="none" w="sm" len="sm"/>
            <a:tailEnd type="triangle" w="med" len="med"/>
          </a:ln>
        </p:spPr>
      </p:cxnSp>
      <p:sp>
        <p:nvSpPr>
          <p:cNvPr id="308" name="Google Shape;308;p12"/>
          <p:cNvSpPr txBox="1"/>
          <p:nvPr/>
        </p:nvSpPr>
        <p:spPr>
          <a:xfrm>
            <a:off x="6156325" y="1027113"/>
            <a:ext cx="12382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CỔ</a:t>
            </a:r>
            <a:endParaRPr/>
          </a:p>
        </p:txBody>
      </p:sp>
      <p:cxnSp>
        <p:nvCxnSpPr>
          <p:cNvPr id="309" name="Google Shape;309;p12"/>
          <p:cNvCxnSpPr/>
          <p:nvPr/>
        </p:nvCxnSpPr>
        <p:spPr>
          <a:xfrm rot="10800000">
            <a:off x="4495800" y="2743200"/>
            <a:ext cx="3505200" cy="0"/>
          </a:xfrm>
          <a:prstGeom prst="straightConnector1">
            <a:avLst/>
          </a:prstGeom>
          <a:noFill/>
          <a:ln w="38100" cap="flat" cmpd="sng">
            <a:solidFill>
              <a:srgbClr val="009900"/>
            </a:solidFill>
            <a:prstDash val="solid"/>
            <a:round/>
            <a:headEnd type="none" w="sm" len="sm"/>
            <a:tailEnd type="triangle" w="med" len="med"/>
          </a:ln>
        </p:spPr>
      </p:cxnSp>
      <p:sp>
        <p:nvSpPr>
          <p:cNvPr id="310" name="Google Shape;310;p12"/>
          <p:cNvSpPr txBox="1"/>
          <p:nvPr/>
        </p:nvSpPr>
        <p:spPr>
          <a:xfrm>
            <a:off x="6156325" y="2322513"/>
            <a:ext cx="1592263"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NGỰC</a:t>
            </a:r>
            <a:endParaRPr/>
          </a:p>
        </p:txBody>
      </p:sp>
      <p:cxnSp>
        <p:nvCxnSpPr>
          <p:cNvPr id="311" name="Google Shape;311;p12"/>
          <p:cNvCxnSpPr/>
          <p:nvPr/>
        </p:nvCxnSpPr>
        <p:spPr>
          <a:xfrm rot="10800000">
            <a:off x="4572000" y="4114800"/>
            <a:ext cx="3429000" cy="0"/>
          </a:xfrm>
          <a:prstGeom prst="straightConnector1">
            <a:avLst/>
          </a:prstGeom>
          <a:noFill/>
          <a:ln w="38100" cap="flat" cmpd="sng">
            <a:solidFill>
              <a:srgbClr val="009900"/>
            </a:solidFill>
            <a:prstDash val="solid"/>
            <a:round/>
            <a:headEnd type="none" w="sm" len="sm"/>
            <a:tailEnd type="triangle" w="med" len="med"/>
          </a:ln>
        </p:spPr>
      </p:cxnSp>
      <p:sp>
        <p:nvSpPr>
          <p:cNvPr id="312" name="Google Shape;312;p12"/>
          <p:cNvSpPr txBox="1"/>
          <p:nvPr/>
        </p:nvSpPr>
        <p:spPr>
          <a:xfrm>
            <a:off x="5715000" y="3694113"/>
            <a:ext cx="2284413"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PHẦN THẮT LƯNG</a:t>
            </a:r>
            <a:endParaRPr/>
          </a:p>
        </p:txBody>
      </p:sp>
      <p:cxnSp>
        <p:nvCxnSpPr>
          <p:cNvPr id="313" name="Google Shape;313;p12"/>
          <p:cNvCxnSpPr/>
          <p:nvPr/>
        </p:nvCxnSpPr>
        <p:spPr>
          <a:xfrm flipH="1">
            <a:off x="4572000" y="4459288"/>
            <a:ext cx="3429000" cy="36512"/>
          </a:xfrm>
          <a:prstGeom prst="straightConnector1">
            <a:avLst/>
          </a:prstGeom>
          <a:noFill/>
          <a:ln w="38100" cap="flat" cmpd="sng">
            <a:solidFill>
              <a:srgbClr val="009900"/>
            </a:solidFill>
            <a:prstDash val="solid"/>
            <a:round/>
            <a:headEnd type="none" w="sm" len="sm"/>
            <a:tailEnd type="triangle" w="med" len="med"/>
          </a:ln>
        </p:spPr>
      </p:cxnSp>
      <p:sp>
        <p:nvSpPr>
          <p:cNvPr id="314" name="Google Shape;314;p12"/>
          <p:cNvSpPr txBox="1"/>
          <p:nvPr/>
        </p:nvSpPr>
        <p:spPr>
          <a:xfrm>
            <a:off x="6156325" y="4114800"/>
            <a:ext cx="12382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NÓN TỦY</a:t>
            </a:r>
            <a:endParaRPr/>
          </a:p>
        </p:txBody>
      </p:sp>
      <p:sp>
        <p:nvSpPr>
          <p:cNvPr id="315" name="Google Shape;315;p12"/>
          <p:cNvSpPr txBox="1"/>
          <p:nvPr/>
        </p:nvSpPr>
        <p:spPr>
          <a:xfrm>
            <a:off x="228600" y="2452688"/>
            <a:ext cx="2706688" cy="915987"/>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FF"/>
              </a:buClr>
              <a:buSzPts val="1800"/>
              <a:buFont typeface="Times New Roman"/>
              <a:buChar char="-"/>
            </a:pPr>
            <a:r>
              <a:rPr lang="en-US" sz="1800" b="1">
                <a:solidFill>
                  <a:srgbClr val="0000FF"/>
                </a:solidFill>
                <a:latin typeface="Times New Roman"/>
                <a:ea typeface="Times New Roman"/>
                <a:cs typeface="Times New Roman"/>
                <a:sym typeface="Times New Roman"/>
              </a:rPr>
              <a:t>ĐI TỪ BỜ TRÊN C1</a:t>
            </a:r>
            <a:endParaRPr/>
          </a:p>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ĐẾN BỜ DƯỚI L1 HAY</a:t>
            </a:r>
            <a:endParaRPr/>
          </a:p>
          <a:p>
            <a:pPr marL="0" marR="0" lvl="0" indent="0" algn="l" rtl="0">
              <a:spcBef>
                <a:spcPts val="0"/>
              </a:spcBef>
              <a:spcAft>
                <a:spcPts val="0"/>
              </a:spcAft>
              <a:buNone/>
            </a:pPr>
            <a:r>
              <a:rPr lang="en-US" sz="1800" b="1">
                <a:solidFill>
                  <a:srgbClr val="0000FF"/>
                </a:solidFill>
                <a:latin typeface="Times New Roman"/>
                <a:ea typeface="Times New Roman"/>
                <a:cs typeface="Times New Roman"/>
                <a:sym typeface="Times New Roman"/>
              </a:rPr>
              <a:t> BỜ TRÊN L2</a:t>
            </a:r>
            <a:endParaRPr/>
          </a:p>
        </p:txBody>
      </p:sp>
      <p:sp>
        <p:nvSpPr>
          <p:cNvPr id="316" name="Google Shape;316;p12"/>
          <p:cNvSpPr txBox="1"/>
          <p:nvPr/>
        </p:nvSpPr>
        <p:spPr>
          <a:xfrm>
            <a:off x="9083627" y="313228"/>
            <a:ext cx="418092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C1 – C4: chi phối đầu-mặt-cổ.</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C5 - C8: có 1 đám rồi TK gọi là đám rồi TK cánh tay, chi phối toàn chi trên.</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=&gt; Ứng dụng: gây tê đám rối TK này để phẫu thuật chi trên.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p:tgtEl>
                                          <p:spTgt spid="2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3">
                                            <p:txEl>
                                              <p:pRg st="0" end="0"/>
                                            </p:txEl>
                                          </p:spTgt>
                                        </p:tgtEl>
                                        <p:attrNameLst>
                                          <p:attrName>style.visibility</p:attrName>
                                        </p:attrNameLst>
                                      </p:cBhvr>
                                      <p:to>
                                        <p:strVal val="visible"/>
                                      </p:to>
                                    </p:set>
                                    <p:animEffect transition="in" filter="fade">
                                      <p:cBhvr>
                                        <p:cTn id="12" dur="500"/>
                                        <p:tgtEl>
                                          <p:spTgt spid="3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4">
                                            <p:txEl>
                                              <p:pRg st="0" end="0"/>
                                            </p:txEl>
                                          </p:spTgt>
                                        </p:tgtEl>
                                        <p:attrNameLst>
                                          <p:attrName>style.visibility</p:attrName>
                                        </p:attrNameLst>
                                      </p:cBhvr>
                                      <p:to>
                                        <p:strVal val="visible"/>
                                      </p:to>
                                    </p:set>
                                    <p:animEffect transition="in" filter="fade">
                                      <p:cBhvr>
                                        <p:cTn id="17" dur="500"/>
                                        <p:tgtEl>
                                          <p:spTgt spid="30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5">
                                            <p:txEl>
                                              <p:pRg st="0" end="0"/>
                                            </p:txEl>
                                          </p:spTgt>
                                        </p:tgtEl>
                                        <p:attrNameLst>
                                          <p:attrName>style.visibility</p:attrName>
                                        </p:attrNameLst>
                                      </p:cBhvr>
                                      <p:to>
                                        <p:strVal val="visible"/>
                                      </p:to>
                                    </p:set>
                                    <p:animEffect transition="in" filter="fade">
                                      <p:cBhvr>
                                        <p:cTn id="22" dur="500"/>
                                        <p:tgtEl>
                                          <p:spTgt spid="3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5">
                                            <p:txEl>
                                              <p:pRg st="1" end="1"/>
                                            </p:txEl>
                                          </p:spTgt>
                                        </p:tgtEl>
                                        <p:attrNameLst>
                                          <p:attrName>style.visibility</p:attrName>
                                        </p:attrNameLst>
                                      </p:cBhvr>
                                      <p:to>
                                        <p:strVal val="visible"/>
                                      </p:to>
                                    </p:set>
                                    <p:animEffect transition="in" filter="fade">
                                      <p:cBhvr>
                                        <p:cTn id="27" dur="500"/>
                                        <p:tgtEl>
                                          <p:spTgt spid="31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5">
                                            <p:txEl>
                                              <p:pRg st="2" end="2"/>
                                            </p:txEl>
                                          </p:spTgt>
                                        </p:tgtEl>
                                        <p:attrNameLst>
                                          <p:attrName>style.visibility</p:attrName>
                                        </p:attrNameLst>
                                      </p:cBhvr>
                                      <p:to>
                                        <p:strVal val="visible"/>
                                      </p:to>
                                    </p:set>
                                    <p:animEffect transition="in" filter="fade">
                                      <p:cBhvr>
                                        <p:cTn id="32" dur="500"/>
                                        <p:tgtEl>
                                          <p:spTgt spid="31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5"/>
                                        </p:tgtEl>
                                        <p:attrNameLst>
                                          <p:attrName>style.visibility</p:attrName>
                                        </p:attrNameLst>
                                      </p:cBhvr>
                                      <p:to>
                                        <p:strVal val="visible"/>
                                      </p:to>
                                    </p:set>
                                    <p:animEffect transition="in" filter="fade">
                                      <p:cBhvr>
                                        <p:cTn id="37" dur="500"/>
                                        <p:tgtEl>
                                          <p:spTgt spid="30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6"/>
                                        </p:tgtEl>
                                        <p:attrNameLst>
                                          <p:attrName>style.visibility</p:attrName>
                                        </p:attrNameLst>
                                      </p:cBhvr>
                                      <p:to>
                                        <p:strVal val="visible"/>
                                      </p:to>
                                    </p:set>
                                    <p:animEffect transition="in" filter="fade">
                                      <p:cBhvr>
                                        <p:cTn id="42" dur="500"/>
                                        <p:tgtEl>
                                          <p:spTgt spid="30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par>
                                <p:cTn id="48" presetID="10" presetClass="entr" presetSubtype="0" fill="hold" nodeType="withEffect">
                                  <p:stCondLst>
                                    <p:cond delay="0"/>
                                  </p:stCondLst>
                                  <p:childTnLst>
                                    <p:set>
                                      <p:cBhvr>
                                        <p:cTn id="49" dur="1" fill="hold">
                                          <p:stCondLst>
                                            <p:cond delay="0"/>
                                          </p:stCondLst>
                                        </p:cTn>
                                        <p:tgtEl>
                                          <p:spTgt spid="308"/>
                                        </p:tgtEl>
                                        <p:attrNameLst>
                                          <p:attrName>style.visibility</p:attrName>
                                        </p:attrNameLst>
                                      </p:cBhvr>
                                      <p:to>
                                        <p:strVal val="visible"/>
                                      </p:to>
                                    </p:set>
                                    <p:animEffect transition="in" filter="fade">
                                      <p:cBhvr>
                                        <p:cTn id="50" dur="500"/>
                                        <p:tgtEl>
                                          <p:spTgt spid="30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97"/>
                                        </p:tgtEl>
                                        <p:attrNameLst>
                                          <p:attrName>style.visibility</p:attrName>
                                        </p:attrNameLst>
                                      </p:cBhvr>
                                      <p:to>
                                        <p:strVal val="visible"/>
                                      </p:to>
                                    </p:set>
                                    <p:animEffect transition="in" filter="fade">
                                      <p:cBhvr>
                                        <p:cTn id="55" dur="500"/>
                                        <p:tgtEl>
                                          <p:spTgt spid="29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98"/>
                                        </p:tgtEl>
                                        <p:attrNameLst>
                                          <p:attrName>style.visibility</p:attrName>
                                        </p:attrNameLst>
                                      </p:cBhvr>
                                      <p:to>
                                        <p:strVal val="visible"/>
                                      </p:to>
                                    </p:set>
                                    <p:animEffect transition="in" filter="fade">
                                      <p:cBhvr>
                                        <p:cTn id="60" dur="500"/>
                                        <p:tgtEl>
                                          <p:spTgt spid="29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09"/>
                                        </p:tgtEl>
                                        <p:attrNameLst>
                                          <p:attrName>style.visibility</p:attrName>
                                        </p:attrNameLst>
                                      </p:cBhvr>
                                      <p:to>
                                        <p:strVal val="visible"/>
                                      </p:to>
                                    </p:set>
                                    <p:animEffect transition="in" filter="fade">
                                      <p:cBhvr>
                                        <p:cTn id="65" dur="500"/>
                                        <p:tgtEl>
                                          <p:spTgt spid="309"/>
                                        </p:tgtEl>
                                      </p:cBhvr>
                                    </p:animEffect>
                                  </p:childTnLst>
                                </p:cTn>
                              </p:par>
                              <p:par>
                                <p:cTn id="66" presetID="10" presetClass="entr" presetSubtype="0" fill="hold" nodeType="withEffect">
                                  <p:stCondLst>
                                    <p:cond delay="0"/>
                                  </p:stCondLst>
                                  <p:childTnLst>
                                    <p:set>
                                      <p:cBhvr>
                                        <p:cTn id="67" dur="1" fill="hold">
                                          <p:stCondLst>
                                            <p:cond delay="0"/>
                                          </p:stCondLst>
                                        </p:cTn>
                                        <p:tgtEl>
                                          <p:spTgt spid="310"/>
                                        </p:tgtEl>
                                        <p:attrNameLst>
                                          <p:attrName>style.visibility</p:attrName>
                                        </p:attrNameLst>
                                      </p:cBhvr>
                                      <p:to>
                                        <p:strVal val="visible"/>
                                      </p:to>
                                    </p:set>
                                    <p:animEffect transition="in" filter="fade">
                                      <p:cBhvr>
                                        <p:cTn id="68" dur="500"/>
                                        <p:tgtEl>
                                          <p:spTgt spid="31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11"/>
                                        </p:tgtEl>
                                        <p:attrNameLst>
                                          <p:attrName>style.visibility</p:attrName>
                                        </p:attrNameLst>
                                      </p:cBhvr>
                                      <p:to>
                                        <p:strVal val="visible"/>
                                      </p:to>
                                    </p:set>
                                    <p:animEffect transition="in" filter="fade">
                                      <p:cBhvr>
                                        <p:cTn id="73" dur="500"/>
                                        <p:tgtEl>
                                          <p:spTgt spid="311"/>
                                        </p:tgtEl>
                                      </p:cBhvr>
                                    </p:animEffect>
                                  </p:childTnLst>
                                </p:cTn>
                              </p:par>
                              <p:par>
                                <p:cTn id="74" presetID="10" presetClass="entr" presetSubtype="0" fill="hold" nodeType="withEffect">
                                  <p:stCondLst>
                                    <p:cond delay="0"/>
                                  </p:stCondLst>
                                  <p:childTnLst>
                                    <p:set>
                                      <p:cBhvr>
                                        <p:cTn id="75" dur="1" fill="hold">
                                          <p:stCondLst>
                                            <p:cond delay="0"/>
                                          </p:stCondLst>
                                        </p:cTn>
                                        <p:tgtEl>
                                          <p:spTgt spid="312"/>
                                        </p:tgtEl>
                                        <p:attrNameLst>
                                          <p:attrName>style.visibility</p:attrName>
                                        </p:attrNameLst>
                                      </p:cBhvr>
                                      <p:to>
                                        <p:strVal val="visible"/>
                                      </p:to>
                                    </p:set>
                                    <p:animEffect transition="in" filter="fade">
                                      <p:cBhvr>
                                        <p:cTn id="76" dur="500"/>
                                        <p:tgtEl>
                                          <p:spTgt spid="3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9"/>
                                        </p:tgtEl>
                                        <p:attrNameLst>
                                          <p:attrName>style.visibility</p:attrName>
                                        </p:attrNameLst>
                                      </p:cBhvr>
                                      <p:to>
                                        <p:strVal val="visible"/>
                                      </p:to>
                                    </p:set>
                                    <p:animEffect transition="in" filter="fade">
                                      <p:cBhvr>
                                        <p:cTn id="81" dur="500"/>
                                        <p:tgtEl>
                                          <p:spTgt spid="29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0"/>
                                        </p:tgtEl>
                                        <p:attrNameLst>
                                          <p:attrName>style.visibility</p:attrName>
                                        </p:attrNameLst>
                                      </p:cBhvr>
                                      <p:to>
                                        <p:strVal val="visible"/>
                                      </p:to>
                                    </p:set>
                                    <p:animEffect transition="in" filter="fade">
                                      <p:cBhvr>
                                        <p:cTn id="86" dur="500"/>
                                        <p:tgtEl>
                                          <p:spTgt spid="30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fade">
                                      <p:cBhvr>
                                        <p:cTn id="91" dur="500"/>
                                        <p:tgtEl>
                                          <p:spTgt spid="313"/>
                                        </p:tgtEl>
                                      </p:cBhvr>
                                    </p:animEffect>
                                  </p:childTnLst>
                                </p:cTn>
                              </p:par>
                              <p:par>
                                <p:cTn id="92" presetID="10" presetClass="entr" presetSubtype="0" fill="hold" nodeType="withEffect">
                                  <p:stCondLst>
                                    <p:cond delay="0"/>
                                  </p:stCondLst>
                                  <p:childTnLst>
                                    <p:set>
                                      <p:cBhvr>
                                        <p:cTn id="93" dur="1" fill="hold">
                                          <p:stCondLst>
                                            <p:cond delay="0"/>
                                          </p:stCondLst>
                                        </p:cTn>
                                        <p:tgtEl>
                                          <p:spTgt spid="314"/>
                                        </p:tgtEl>
                                        <p:attrNameLst>
                                          <p:attrName>style.visibility</p:attrName>
                                        </p:attrNameLst>
                                      </p:cBhvr>
                                      <p:to>
                                        <p:strVal val="visible"/>
                                      </p:to>
                                    </p:set>
                                    <p:animEffect transition="in" filter="fade">
                                      <p:cBhvr>
                                        <p:cTn id="94" dur="500"/>
                                        <p:tgtEl>
                                          <p:spTgt spid="31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1"/>
                                        </p:tgtEl>
                                        <p:attrNameLst>
                                          <p:attrName>style.visibility</p:attrName>
                                        </p:attrNameLst>
                                      </p:cBhvr>
                                      <p:to>
                                        <p:strVal val="visible"/>
                                      </p:to>
                                    </p:set>
                                    <p:animEffect transition="in" filter="fade">
                                      <p:cBhvr>
                                        <p:cTn id="99" dur="500"/>
                                        <p:tgtEl>
                                          <p:spTgt spid="30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02"/>
                                        </p:tgtEl>
                                        <p:attrNameLst>
                                          <p:attrName>style.visibility</p:attrName>
                                        </p:attrNameLst>
                                      </p:cBhvr>
                                      <p:to>
                                        <p:strVal val="visible"/>
                                      </p:to>
                                    </p:set>
                                    <p:animEffect transition="in" filter="fade">
                                      <p:cBhvr>
                                        <p:cTn id="104"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cánh tay</a:t>
            </a:r>
            <a:endParaRPr/>
          </a:p>
        </p:txBody>
      </p:sp>
      <p:pic>
        <p:nvPicPr>
          <p:cNvPr id="322" name="Google Shape;322;p13"/>
          <p:cNvPicPr preferRelativeResize="0">
            <a:picLocks noGrp="1"/>
          </p:cNvPicPr>
          <p:nvPr>
            <p:ph type="body" idx="1"/>
          </p:nvPr>
        </p:nvPicPr>
        <p:blipFill rotWithShape="1">
          <a:blip r:embed="rId3">
            <a:alphaModFix/>
          </a:blip>
          <a:srcRect/>
          <a:stretch/>
        </p:blipFill>
        <p:spPr>
          <a:xfrm>
            <a:off x="1098550" y="1417955"/>
            <a:ext cx="6946900" cy="42443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cánh tay</a:t>
            </a:r>
            <a:endParaRPr/>
          </a:p>
        </p:txBody>
      </p:sp>
      <p:graphicFrame>
        <p:nvGraphicFramePr>
          <p:cNvPr id="328" name="Google Shape;328;p14"/>
          <p:cNvGraphicFramePr/>
          <p:nvPr/>
        </p:nvGraphicFramePr>
        <p:xfrm>
          <a:off x="96520" y="1475740"/>
          <a:ext cx="4906645" cy="4528820"/>
        </p:xfrm>
        <a:graphic>
          <a:graphicData uri="http://schemas.openxmlformats.org/presentationml/2006/ole">
            <mc:AlternateContent xmlns:mc="http://schemas.openxmlformats.org/markup-compatibility/2006">
              <mc:Choice xmlns:v="urn:schemas-microsoft-com:vml" Requires="v">
                <p:oleObj r:id="rId3" imgW="4906645" imgH="4528820" progId="Paint.Picture">
                  <p:embed/>
                </p:oleObj>
              </mc:Choice>
              <mc:Fallback>
                <p:oleObj r:id="rId3" imgW="4906645" imgH="4528820" progId="Paint.Picture">
                  <p:embed/>
                  <p:pic>
                    <p:nvPicPr>
                      <p:cNvPr id="328" name="Google Shape;328;p14"/>
                      <p:cNvPicPr preferRelativeResize="0"/>
                      <p:nvPr/>
                    </p:nvPicPr>
                    <p:blipFill rotWithShape="1">
                      <a:blip r:embed="rId4">
                        <a:alphaModFix/>
                      </a:blip>
                      <a:srcRect/>
                      <a:stretch/>
                    </p:blipFill>
                    <p:spPr>
                      <a:xfrm>
                        <a:off x="96520" y="1475740"/>
                        <a:ext cx="4906645" cy="4528820"/>
                      </a:xfrm>
                      <a:prstGeom prst="rect">
                        <a:avLst/>
                      </a:prstGeom>
                      <a:noFill/>
                      <a:ln>
                        <a:noFill/>
                      </a:ln>
                    </p:spPr>
                  </p:pic>
                </p:oleObj>
              </mc:Fallback>
            </mc:AlternateContent>
          </a:graphicData>
        </a:graphic>
      </p:graphicFrame>
      <p:pic>
        <p:nvPicPr>
          <p:cNvPr id="329" name="Google Shape;329;p14"/>
          <p:cNvPicPr preferRelativeResize="0"/>
          <p:nvPr/>
        </p:nvPicPr>
        <p:blipFill rotWithShape="1">
          <a:blip r:embed="rId5">
            <a:alphaModFix/>
          </a:blip>
          <a:srcRect/>
          <a:stretch/>
        </p:blipFill>
        <p:spPr>
          <a:xfrm>
            <a:off x="4647565" y="1475740"/>
            <a:ext cx="4425315" cy="421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5"/>
          <p:cNvSpPr txBox="1">
            <a:spLocks noGrp="1"/>
          </p:cNvSpPr>
          <p:nvPr>
            <p:ph type="title"/>
          </p:nvPr>
        </p:nvSpPr>
        <p:spPr>
          <a:xfrm>
            <a:off x="447675"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Đám rối thần kinh đuôi ngựa</a:t>
            </a:r>
            <a:endParaRPr/>
          </a:p>
        </p:txBody>
      </p:sp>
      <p:pic>
        <p:nvPicPr>
          <p:cNvPr id="335" name="Google Shape;335;p15"/>
          <p:cNvPicPr preferRelativeResize="0">
            <a:picLocks noGrp="1"/>
          </p:cNvPicPr>
          <p:nvPr>
            <p:ph type="body" idx="1"/>
          </p:nvPr>
        </p:nvPicPr>
        <p:blipFill rotWithShape="1">
          <a:blip r:embed="rId3">
            <a:alphaModFix/>
          </a:blip>
          <a:srcRect/>
          <a:stretch/>
        </p:blipFill>
        <p:spPr>
          <a:xfrm>
            <a:off x="495847" y="1905000"/>
            <a:ext cx="3799849" cy="4953000"/>
          </a:xfrm>
          <a:prstGeom prst="rect">
            <a:avLst/>
          </a:prstGeom>
          <a:noFill/>
          <a:ln>
            <a:noFill/>
          </a:ln>
        </p:spPr>
      </p:pic>
      <p:pic>
        <p:nvPicPr>
          <p:cNvPr id="336" name="Google Shape;336;p15" descr="C:\Users\USER\Desktop\hoi-chung-chum-duoi-ngua.png"/>
          <p:cNvPicPr preferRelativeResize="0"/>
          <p:nvPr/>
        </p:nvPicPr>
        <p:blipFill rotWithShape="1">
          <a:blip r:embed="rId4">
            <a:alphaModFix/>
          </a:blip>
          <a:srcRect/>
          <a:stretch/>
        </p:blipFill>
        <p:spPr>
          <a:xfrm>
            <a:off x="4876800" y="2362200"/>
            <a:ext cx="3351271" cy="4495800"/>
          </a:xfrm>
          <a:prstGeom prst="rect">
            <a:avLst/>
          </a:prstGeom>
          <a:noFill/>
          <a:ln>
            <a:noFill/>
          </a:ln>
        </p:spPr>
      </p:pic>
      <p:sp>
        <p:nvSpPr>
          <p:cNvPr id="2" name="TextBox 1"/>
          <p:cNvSpPr txBox="1"/>
          <p:nvPr/>
        </p:nvSpPr>
        <p:spPr>
          <a:xfrm>
            <a:off x="8556172" y="0"/>
            <a:ext cx="4093029" cy="6986528"/>
          </a:xfrm>
          <a:prstGeom prst="rect">
            <a:avLst/>
          </a:prstGeom>
          <a:noFill/>
        </p:spPr>
        <p:txBody>
          <a:bodyPr wrap="square" rtlCol="0">
            <a:spAutoFit/>
          </a:bodyPr>
          <a:lstStyle/>
          <a:p>
            <a:pPr lvl="0"/>
            <a:r>
              <a:rPr lang="vi-VN" dirty="0"/>
              <a:t>Tại vùng lưng, rễ TK đi ra và bám vào cơ liên sườn cùng với ĐM liên sườn tạo thành bó mạch TK liên sườn, chi phối co cơ liên suờn.</a:t>
            </a:r>
          </a:p>
          <a:p>
            <a:pPr lvl="0"/>
            <a:endParaRPr lang="vi-VN" dirty="0"/>
          </a:p>
          <a:p>
            <a:pPr lvl="0"/>
            <a:r>
              <a:rPr lang="vi-VN" dirty="0"/>
              <a:t>Tuỷ chạy tới đầu L2 thôi nhưng Màng Não Tuỷ (MNT) thì chạy tới hết vùng Lumbar. MNT chứa dịch não tuỷ.</a:t>
            </a:r>
          </a:p>
          <a:p>
            <a:pPr lvl="0"/>
            <a:r>
              <a:rPr lang="vi-VN" dirty="0"/>
              <a:t>=&gt; Tuỷ sống nằm trong dịch não tuỷ và dịch não tuỷ nuôi tuỷ sống.</a:t>
            </a:r>
          </a:p>
          <a:p>
            <a:pPr lvl="0"/>
            <a:endParaRPr lang="vi-VN" dirty="0"/>
          </a:p>
          <a:p>
            <a:pPr lvl="0"/>
            <a:r>
              <a:rPr lang="vi-VN" dirty="0"/>
              <a:t>L3, L4 chi phối vùng Tiểu Khung (xương chậu), đi vào mặt trong vùng Hạ Vị (bàng quang, tử cung, sinh dục, trực tràng). </a:t>
            </a:r>
          </a:p>
          <a:p>
            <a:pPr lvl="0"/>
            <a:r>
              <a:rPr lang="vi-VN" dirty="0"/>
              <a:t>=&gt; BN bị thoát vị tại L3, L4 thì triệu chứng là đau mông trước đùi, tức vùng bàng quang khi mắc tiểu + táo bón.</a:t>
            </a:r>
          </a:p>
          <a:p>
            <a:pPr lvl="0"/>
            <a:r>
              <a:rPr lang="vi-VN" dirty="0"/>
              <a:t>Khi đi tiểu + đi tiêu được, sẽ giảm đau tắc khắc.</a:t>
            </a:r>
          </a:p>
          <a:p>
            <a:pPr lvl="0"/>
            <a:endParaRPr lang="vi-VN" dirty="0"/>
          </a:p>
          <a:p>
            <a:pPr lvl="0"/>
            <a:r>
              <a:rPr lang="vi-VN" dirty="0"/>
              <a:t>L4, L5 ra mặt ngoài đùi, chạy dọc cẳng chân, tới ngón cái.</a:t>
            </a:r>
          </a:p>
          <a:p>
            <a:pPr lvl="0"/>
            <a:r>
              <a:rPr lang="vi-VN" dirty="0"/>
              <a:t>=&gt; Nếu đau ngón cái, có thể tổn thương đĩa đệm L4, L5.</a:t>
            </a:r>
          </a:p>
          <a:p>
            <a:pPr lvl="0"/>
            <a:endParaRPr lang="vi-VN" dirty="0"/>
          </a:p>
          <a:p>
            <a:pPr lvl="0"/>
            <a:r>
              <a:rPr lang="vi-VN" dirty="0"/>
              <a:t>L5, X1 + đám rối thắt lưng sau cùng đi về phía sau tạo thành TK toạ,</a:t>
            </a:r>
          </a:p>
          <a:p>
            <a:pPr lvl="0"/>
            <a:r>
              <a:rPr lang="vi-VN" dirty="0"/>
              <a:t>TK này đi giữa mông, tới khoeo chân, qua xương gót và tới ngón út.</a:t>
            </a:r>
          </a:p>
          <a:p>
            <a:pPr lvl="0"/>
            <a:r>
              <a:rPr lang="vi-VN" dirty="0"/>
              <a:t>=&gt; khi thoát vị L5, X1 có thể đau TK toạ nhưng ngược lại thì chưa chắc.</a:t>
            </a:r>
          </a:p>
          <a:p>
            <a:pPr lvl="0"/>
            <a:endParaRPr lang="vi-VN" dirty="0"/>
          </a:p>
          <a:p>
            <a:endParaRPr lang="en-US" dirty="0"/>
          </a:p>
          <a:p>
            <a:endParaRPr lang="en-US" dirty="0"/>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fade">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Effect transition="in" filter="fade">
                                      <p:cBhvr>
                                        <p:cTn id="12"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B7758-FA70-6649-7666-DA8662B6B0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806292-BAB0-6A76-DCD8-E438DD23E76F}"/>
              </a:ext>
            </a:extLst>
          </p:cNvPr>
          <p:cNvSpPr>
            <a:spLocks noGrp="1"/>
          </p:cNvSpPr>
          <p:nvPr>
            <p:ph type="body" idx="1"/>
          </p:nvPr>
        </p:nvSpPr>
        <p:spPr/>
        <p:txBody>
          <a:bodyPr/>
          <a:lstStyle/>
          <a:p>
            <a:pPr>
              <a:spcBef>
                <a:spcPts val="0"/>
              </a:spcBef>
            </a:pPr>
            <a:r>
              <a:rPr lang="vi-VN" sz="1400" dirty="0">
                <a:highlight>
                  <a:srgbClr val="FFFF00"/>
                </a:highlight>
              </a:rPr>
              <a:t>Tại vùng lưng, rễ TK đi ra và bám vào cơ liên sườn cùng với ĐM liên sườn tạo thành bó mạch TK liên sườn, chi phối co cơ liên </a:t>
            </a:r>
            <a:r>
              <a:rPr lang="vi-VN" sz="1400" err="1">
                <a:highlight>
                  <a:srgbClr val="FFFF00"/>
                </a:highlight>
              </a:rPr>
              <a:t>suờn</a:t>
            </a:r>
            <a:r>
              <a:rPr lang="vi-VN" sz="1400" dirty="0">
                <a:highlight>
                  <a:srgbClr val="FFFF00"/>
                </a:highlight>
              </a:rPr>
              <a:t>.</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err="1">
                <a:highlight>
                  <a:srgbClr val="FFFF00"/>
                </a:highlight>
              </a:rPr>
              <a:t>Tuỷ</a:t>
            </a:r>
            <a:r>
              <a:rPr lang="vi-VN" sz="1400" dirty="0">
                <a:highlight>
                  <a:srgbClr val="FFFF00"/>
                </a:highlight>
              </a:rPr>
              <a:t> chạy tới đầu L2 thôi nhưng Màng Não </a:t>
            </a:r>
            <a:r>
              <a:rPr lang="vi-VN" sz="1400" err="1">
                <a:highlight>
                  <a:srgbClr val="FFFF00"/>
                </a:highlight>
              </a:rPr>
              <a:t>Tuỷ</a:t>
            </a:r>
            <a:r>
              <a:rPr lang="vi-VN" sz="1400" dirty="0">
                <a:highlight>
                  <a:srgbClr val="FFFF00"/>
                </a:highlight>
              </a:rPr>
              <a:t> (MNT) thì chạy tới hết vùng </a:t>
            </a:r>
            <a:r>
              <a:rPr lang="vi-VN" sz="1400" err="1">
                <a:highlight>
                  <a:srgbClr val="FFFF00"/>
                </a:highlight>
              </a:rPr>
              <a:t>Lumbar</a:t>
            </a:r>
            <a:r>
              <a:rPr lang="vi-VN" sz="1400" dirty="0">
                <a:highlight>
                  <a:srgbClr val="FFFF00"/>
                </a:highlight>
              </a:rPr>
              <a:t>. MNT chứa dịch não </a:t>
            </a:r>
            <a:r>
              <a:rPr lang="vi-VN" sz="1400" err="1">
                <a:highlight>
                  <a:srgbClr val="FFFF00"/>
                </a:highlight>
              </a:rPr>
              <a:t>tuỷ</a:t>
            </a:r>
            <a:r>
              <a:rPr lang="vi-VN" sz="1400" dirty="0">
                <a:highlight>
                  <a:srgbClr val="FFFF00"/>
                </a:highlight>
              </a:rPr>
              <a:t>.</a:t>
            </a:r>
            <a:endParaRPr lang="en-US" sz="1400" dirty="0">
              <a:highlight>
                <a:srgbClr val="FFFF00"/>
              </a:highlight>
            </a:endParaRPr>
          </a:p>
          <a:p>
            <a:pPr>
              <a:spcBef>
                <a:spcPts val="0"/>
              </a:spcBef>
            </a:pPr>
            <a:r>
              <a:rPr lang="vi-VN" sz="1400" dirty="0">
                <a:highlight>
                  <a:srgbClr val="FFFF00"/>
                </a:highlight>
              </a:rPr>
              <a:t>=&gt; </a:t>
            </a:r>
            <a:r>
              <a:rPr lang="vi-VN" sz="1400" dirty="0" err="1">
                <a:highlight>
                  <a:srgbClr val="FFFF00"/>
                </a:highlight>
              </a:rPr>
              <a:t>Tuỷ</a:t>
            </a:r>
            <a:r>
              <a:rPr lang="vi-VN" sz="1400" dirty="0">
                <a:highlight>
                  <a:srgbClr val="FFFF00"/>
                </a:highlight>
              </a:rPr>
              <a:t> sống nằm trong dịch não </a:t>
            </a:r>
            <a:r>
              <a:rPr lang="vi-VN" sz="1400" dirty="0" err="1">
                <a:highlight>
                  <a:srgbClr val="FFFF00"/>
                </a:highlight>
              </a:rPr>
              <a:t>tuỷ</a:t>
            </a:r>
            <a:r>
              <a:rPr lang="vi-VN" sz="1400" dirty="0">
                <a:highlight>
                  <a:srgbClr val="FFFF00"/>
                </a:highlight>
              </a:rPr>
              <a:t> và dịch não </a:t>
            </a:r>
            <a:r>
              <a:rPr lang="vi-VN" sz="1400" dirty="0" err="1">
                <a:highlight>
                  <a:srgbClr val="FFFF00"/>
                </a:highlight>
              </a:rPr>
              <a:t>tuỷ</a:t>
            </a:r>
            <a:r>
              <a:rPr lang="vi-VN" sz="1400" dirty="0">
                <a:highlight>
                  <a:srgbClr val="FFFF00"/>
                </a:highlight>
              </a:rPr>
              <a:t> nuôi </a:t>
            </a:r>
            <a:r>
              <a:rPr lang="vi-VN" sz="1400" dirty="0" err="1">
                <a:highlight>
                  <a:srgbClr val="FFFF00"/>
                </a:highlight>
              </a:rPr>
              <a:t>tuỷ</a:t>
            </a:r>
            <a:r>
              <a:rPr lang="vi-VN" sz="1400" dirty="0">
                <a:highlight>
                  <a:srgbClr val="FFFF00"/>
                </a:highlight>
              </a:rPr>
              <a:t> sống.</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L3, L4 chi phối vùng Tiểu Khung (xương chậu), đi vào mặt trong vùng Hạ Vị (bàng quang, tử cung, sinh dục, trực tràng). </a:t>
            </a:r>
            <a:endParaRPr lang="en-US" sz="1400" dirty="0">
              <a:highlight>
                <a:srgbClr val="FFFF00"/>
              </a:highlight>
            </a:endParaRPr>
          </a:p>
          <a:p>
            <a:pPr>
              <a:spcBef>
                <a:spcPts val="0"/>
              </a:spcBef>
            </a:pPr>
            <a:r>
              <a:rPr lang="vi-VN" sz="1400" dirty="0">
                <a:highlight>
                  <a:srgbClr val="FFFF00"/>
                </a:highlight>
              </a:rPr>
              <a:t>=&gt; BN bị thoát vị tại L3, L4 thì triệu chứng là đau mông trước đùi, tức vùng bàng quang khi mắc tiểu + táo bón.</a:t>
            </a:r>
            <a:endParaRPr lang="en-US" sz="1400" dirty="0">
              <a:highlight>
                <a:srgbClr val="FFFF00"/>
              </a:highlight>
            </a:endParaRPr>
          </a:p>
          <a:p>
            <a:pPr>
              <a:spcBef>
                <a:spcPts val="0"/>
              </a:spcBef>
            </a:pPr>
            <a:r>
              <a:rPr lang="vi-VN" sz="1400" dirty="0">
                <a:highlight>
                  <a:srgbClr val="FFFF00"/>
                </a:highlight>
              </a:rPr>
              <a:t>Khi đi tiểu + đi tiêu được, sẽ giảm đau tắc khắc.</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L4, L5 ra mặt ngoài đùi, chạy dọc cẳng chân, tới ngón cái.</a:t>
            </a:r>
            <a:endParaRPr lang="en-US" sz="1400" dirty="0">
              <a:highlight>
                <a:srgbClr val="FFFF00"/>
              </a:highlight>
            </a:endParaRPr>
          </a:p>
          <a:p>
            <a:pPr>
              <a:spcBef>
                <a:spcPts val="0"/>
              </a:spcBef>
            </a:pPr>
            <a:r>
              <a:rPr lang="vi-VN" sz="1400" dirty="0">
                <a:highlight>
                  <a:srgbClr val="FFFF00"/>
                </a:highlight>
              </a:rPr>
              <a:t>=&gt; Nếu đau ngón cái, có thể tổn thương đĩa đệm L4, L5.</a:t>
            </a:r>
            <a:endParaRPr lang="en-US" sz="1400" dirty="0">
              <a:highlight>
                <a:srgbClr val="FFFF00"/>
              </a:highlight>
            </a:endParaRPr>
          </a:p>
          <a:p>
            <a:pPr>
              <a:spcBef>
                <a:spcPts val="0"/>
              </a:spcBef>
            </a:pPr>
            <a:endParaRPr lang="vi-VN" sz="1400" dirty="0">
              <a:highlight>
                <a:srgbClr val="FFFF00"/>
              </a:highlight>
            </a:endParaRPr>
          </a:p>
          <a:p>
            <a:pPr>
              <a:spcBef>
                <a:spcPts val="0"/>
              </a:spcBef>
            </a:pPr>
            <a:r>
              <a:rPr lang="vi-VN" sz="1400" dirty="0">
                <a:highlight>
                  <a:srgbClr val="FFFF00"/>
                </a:highlight>
              </a:rPr>
              <a:t>L5, X1 + đám rối thắt lưng sau cùng đi về phía sau tạo thành TK </a:t>
            </a:r>
            <a:r>
              <a:rPr lang="vi-VN" sz="1400" dirty="0" err="1">
                <a:highlight>
                  <a:srgbClr val="FFFF00"/>
                </a:highlight>
              </a:rPr>
              <a:t>toạ</a:t>
            </a:r>
            <a:r>
              <a:rPr lang="vi-VN" sz="1400" dirty="0">
                <a:highlight>
                  <a:srgbClr val="FFFF00"/>
                </a:highlight>
              </a:rPr>
              <a:t>,</a:t>
            </a:r>
            <a:endParaRPr lang="en-US" sz="1400" dirty="0">
              <a:highlight>
                <a:srgbClr val="FFFF00"/>
              </a:highlight>
            </a:endParaRPr>
          </a:p>
          <a:p>
            <a:pPr>
              <a:spcBef>
                <a:spcPts val="0"/>
              </a:spcBef>
            </a:pPr>
            <a:r>
              <a:rPr lang="vi-VN" sz="1400" dirty="0">
                <a:highlight>
                  <a:srgbClr val="FFFF00"/>
                </a:highlight>
              </a:rPr>
              <a:t>TK này đi giữa mông, tới </a:t>
            </a:r>
            <a:r>
              <a:rPr lang="vi-VN" sz="1400" dirty="0" err="1">
                <a:highlight>
                  <a:srgbClr val="FFFF00"/>
                </a:highlight>
              </a:rPr>
              <a:t>khoeo</a:t>
            </a:r>
            <a:r>
              <a:rPr lang="vi-VN" sz="1400" dirty="0">
                <a:highlight>
                  <a:srgbClr val="FFFF00"/>
                </a:highlight>
              </a:rPr>
              <a:t> chân, qua xương gót và tới ngón út.</a:t>
            </a:r>
            <a:endParaRPr lang="en-US" sz="1400" dirty="0">
              <a:highlight>
                <a:srgbClr val="FFFF00"/>
              </a:highlight>
            </a:endParaRPr>
          </a:p>
          <a:p>
            <a:pPr>
              <a:spcBef>
                <a:spcPts val="0"/>
              </a:spcBef>
            </a:pPr>
            <a:r>
              <a:rPr lang="vi-VN" sz="1400" dirty="0">
                <a:highlight>
                  <a:srgbClr val="FFFF00"/>
                </a:highlight>
              </a:rPr>
              <a:t>=&gt; khi thoát vị L5, X1 có thể đau TK </a:t>
            </a:r>
            <a:r>
              <a:rPr lang="vi-VN" sz="1400" dirty="0" err="1">
                <a:highlight>
                  <a:srgbClr val="FFFF00"/>
                </a:highlight>
              </a:rPr>
              <a:t>toạ</a:t>
            </a:r>
            <a:r>
              <a:rPr lang="vi-VN" sz="1400" dirty="0">
                <a:highlight>
                  <a:srgbClr val="FFFF00"/>
                </a:highlight>
              </a:rPr>
              <a:t> nhưng ngược lại thì chưa chắc.</a:t>
            </a:r>
            <a:endParaRPr lang="en-US" sz="1400" dirty="0">
              <a:highlight>
                <a:srgbClr val="FFFF00"/>
              </a:highlight>
            </a:endParaRPr>
          </a:p>
          <a:p>
            <a:pPr>
              <a:spcBef>
                <a:spcPts val="0"/>
              </a:spcBef>
            </a:pPr>
            <a:endParaRPr lang="vi-VN" sz="1400" dirty="0">
              <a:highlight>
                <a:srgbClr val="FFFF00"/>
              </a:highlight>
            </a:endParaRPr>
          </a:p>
          <a:p>
            <a:pPr>
              <a:spcBef>
                <a:spcPts val="0"/>
              </a:spcBef>
            </a:pPr>
            <a:endParaRPr lang="en-US" sz="1400" dirty="0">
              <a:highlight>
                <a:srgbClr val="FFFF00"/>
              </a:highlight>
            </a:endParaRPr>
          </a:p>
          <a:p>
            <a:pPr>
              <a:spcBef>
                <a:spcPts val="0"/>
              </a:spcBef>
            </a:pPr>
            <a:endParaRPr lang="en-US" sz="1400"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216778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343" name="Google Shape;343;p16" descr="C:\Users\USER\Desktop\32-1.jpg"/>
          <p:cNvPicPr preferRelativeResize="0">
            <a:picLocks noGrp="1"/>
          </p:cNvPicPr>
          <p:nvPr>
            <p:ph type="body" idx="1"/>
          </p:nvPr>
        </p:nvPicPr>
        <p:blipFill rotWithShape="1">
          <a:blip r:embed="rId3">
            <a:alphaModFix/>
          </a:blip>
          <a:srcRect/>
          <a:stretch/>
        </p:blipFill>
        <p:spPr>
          <a:xfrm>
            <a:off x="838200" y="31739"/>
            <a:ext cx="8305800" cy="6203530"/>
          </a:xfrm>
          <a:prstGeom prst="rect">
            <a:avLst/>
          </a:prstGeom>
          <a:noFill/>
          <a:ln>
            <a:noFill/>
          </a:ln>
        </p:spPr>
      </p:pic>
    </p:spTree>
  </p:cSld>
  <p:clrMapOvr>
    <a:masterClrMapping/>
  </p:clrMapOvr>
  <p:transition spd="med">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7"/>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349" name="Google Shape;349;p17" descr="tm-tuy-gai"/>
          <p:cNvPicPr preferRelativeResize="0">
            <a:picLocks noGrp="1"/>
          </p:cNvPicPr>
          <p:nvPr>
            <p:ph type="body" idx="1"/>
          </p:nvPr>
        </p:nvPicPr>
        <p:blipFill rotWithShape="1">
          <a:blip r:embed="rId3">
            <a:alphaModFix/>
          </a:blip>
          <a:srcRect/>
          <a:stretch/>
        </p:blipFill>
        <p:spPr>
          <a:xfrm>
            <a:off x="2286000" y="1981200"/>
            <a:ext cx="5514975" cy="4549775"/>
          </a:xfrm>
          <a:prstGeom prst="rect">
            <a:avLst/>
          </a:prstGeom>
          <a:noFill/>
          <a:ln>
            <a:noFill/>
          </a:ln>
        </p:spPr>
      </p:pic>
      <p:cxnSp>
        <p:nvCxnSpPr>
          <p:cNvPr id="350" name="Google Shape;350;p17"/>
          <p:cNvCxnSpPr/>
          <p:nvPr/>
        </p:nvCxnSpPr>
        <p:spPr>
          <a:xfrm flipH="1">
            <a:off x="1981200" y="4724400"/>
            <a:ext cx="1981200" cy="914400"/>
          </a:xfrm>
          <a:prstGeom prst="straightConnector1">
            <a:avLst/>
          </a:prstGeom>
          <a:noFill/>
          <a:ln w="38100" cap="flat" cmpd="sng">
            <a:solidFill>
              <a:srgbClr val="FF0000"/>
            </a:solidFill>
            <a:prstDash val="solid"/>
            <a:round/>
            <a:headEnd type="none" w="sm" len="sm"/>
            <a:tailEnd type="triangle" w="med" len="med"/>
          </a:ln>
        </p:spPr>
      </p:cxnSp>
      <p:sp>
        <p:nvSpPr>
          <p:cNvPr id="351" name="Google Shape;351;p17"/>
          <p:cNvSpPr txBox="1"/>
          <p:nvPr/>
        </p:nvSpPr>
        <p:spPr>
          <a:xfrm>
            <a:off x="566738" y="5486400"/>
            <a:ext cx="1414462"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SAU</a:t>
            </a:r>
            <a:endParaRPr/>
          </a:p>
        </p:txBody>
      </p:sp>
      <p:cxnSp>
        <p:nvCxnSpPr>
          <p:cNvPr id="352" name="Google Shape;352;p17"/>
          <p:cNvCxnSpPr/>
          <p:nvPr/>
        </p:nvCxnSpPr>
        <p:spPr>
          <a:xfrm rot="10800000" flipH="1">
            <a:off x="4876800" y="2667000"/>
            <a:ext cx="1371600" cy="1371600"/>
          </a:xfrm>
          <a:prstGeom prst="straightConnector1">
            <a:avLst/>
          </a:prstGeom>
          <a:noFill/>
          <a:ln w="38100" cap="flat" cmpd="sng">
            <a:solidFill>
              <a:srgbClr val="FF0000"/>
            </a:solidFill>
            <a:prstDash val="solid"/>
            <a:round/>
            <a:headEnd type="none" w="sm" len="sm"/>
            <a:tailEnd type="triangle" w="med" len="med"/>
          </a:ln>
        </p:spPr>
      </p:cxnSp>
      <p:sp>
        <p:nvSpPr>
          <p:cNvPr id="353" name="Google Shape;353;p17"/>
          <p:cNvSpPr txBox="1"/>
          <p:nvPr/>
        </p:nvSpPr>
        <p:spPr>
          <a:xfrm>
            <a:off x="6324600" y="2362200"/>
            <a:ext cx="178593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TRƯỚC</a:t>
            </a:r>
            <a:endParaRPr/>
          </a:p>
        </p:txBody>
      </p:sp>
      <p:cxnSp>
        <p:nvCxnSpPr>
          <p:cNvPr id="354" name="Google Shape;354;p17"/>
          <p:cNvCxnSpPr/>
          <p:nvPr/>
        </p:nvCxnSpPr>
        <p:spPr>
          <a:xfrm rot="10800000">
            <a:off x="1981200" y="3657600"/>
            <a:ext cx="1828800" cy="609600"/>
          </a:xfrm>
          <a:prstGeom prst="straightConnector1">
            <a:avLst/>
          </a:prstGeom>
          <a:noFill/>
          <a:ln w="38100" cap="flat" cmpd="sng">
            <a:solidFill>
              <a:srgbClr val="FF0000"/>
            </a:solidFill>
            <a:prstDash val="solid"/>
            <a:round/>
            <a:headEnd type="none" w="sm" len="sm"/>
            <a:tailEnd type="triangle" w="med" len="med"/>
          </a:ln>
        </p:spPr>
      </p:cxnSp>
      <p:sp>
        <p:nvSpPr>
          <p:cNvPr id="355" name="Google Shape;355;p17"/>
          <p:cNvSpPr txBox="1"/>
          <p:nvPr/>
        </p:nvSpPr>
        <p:spPr>
          <a:xfrm>
            <a:off x="414338" y="3443288"/>
            <a:ext cx="1414462"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SỪNG BÊN</a:t>
            </a:r>
            <a:endParaRPr/>
          </a:p>
        </p:txBody>
      </p:sp>
      <p:sp>
        <p:nvSpPr>
          <p:cNvPr id="356" name="Google Shape;356;p17"/>
          <p:cNvSpPr txBox="1"/>
          <p:nvPr/>
        </p:nvSpPr>
        <p:spPr>
          <a:xfrm>
            <a:off x="152400" y="822325"/>
            <a:ext cx="15938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p:txBody>
      </p:sp>
      <p:cxnSp>
        <p:nvCxnSpPr>
          <p:cNvPr id="357" name="Google Shape;357;p17"/>
          <p:cNvCxnSpPr/>
          <p:nvPr/>
        </p:nvCxnSpPr>
        <p:spPr>
          <a:xfrm rot="10800000" flipH="1">
            <a:off x="6400800" y="3352800"/>
            <a:ext cx="1066800" cy="1143000"/>
          </a:xfrm>
          <a:prstGeom prst="straightConnector1">
            <a:avLst/>
          </a:prstGeom>
          <a:noFill/>
          <a:ln w="38100" cap="flat" cmpd="sng">
            <a:solidFill>
              <a:srgbClr val="FF0000"/>
            </a:solidFill>
            <a:prstDash val="solid"/>
            <a:round/>
            <a:headEnd type="none" w="sm" len="sm"/>
            <a:tailEnd type="triangle" w="med" len="med"/>
          </a:ln>
        </p:spPr>
      </p:cxnSp>
      <p:sp>
        <p:nvSpPr>
          <p:cNvPr id="358" name="Google Shape;358;p17"/>
          <p:cNvSpPr txBox="1"/>
          <p:nvPr/>
        </p:nvSpPr>
        <p:spPr>
          <a:xfrm>
            <a:off x="7496175" y="2909888"/>
            <a:ext cx="1419225"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TRƯỚC</a:t>
            </a:r>
            <a:endParaRPr/>
          </a:p>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BỤNG</a:t>
            </a:r>
            <a:endParaRPr/>
          </a:p>
        </p:txBody>
      </p:sp>
      <p:cxnSp>
        <p:nvCxnSpPr>
          <p:cNvPr id="359" name="Google Shape;359;p17"/>
          <p:cNvCxnSpPr/>
          <p:nvPr/>
        </p:nvCxnSpPr>
        <p:spPr>
          <a:xfrm>
            <a:off x="6477000" y="4724400"/>
            <a:ext cx="457200" cy="838200"/>
          </a:xfrm>
          <a:prstGeom prst="straightConnector1">
            <a:avLst/>
          </a:prstGeom>
          <a:noFill/>
          <a:ln w="38100" cap="flat" cmpd="sng">
            <a:solidFill>
              <a:srgbClr val="FF0000"/>
            </a:solidFill>
            <a:prstDash val="solid"/>
            <a:round/>
            <a:headEnd type="none" w="sm" len="sm"/>
            <a:tailEnd type="triangle" w="med" len="med"/>
          </a:ln>
        </p:spPr>
      </p:cxnSp>
      <p:sp>
        <p:nvSpPr>
          <p:cNvPr id="360" name="Google Shape;360;p17"/>
          <p:cNvSpPr txBox="1"/>
          <p:nvPr/>
        </p:nvSpPr>
        <p:spPr>
          <a:xfrm>
            <a:off x="7010400" y="5683250"/>
            <a:ext cx="1236663" cy="641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SAU</a:t>
            </a:r>
            <a:endParaRPr/>
          </a:p>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RỄ LƯNG</a:t>
            </a:r>
            <a:endParaRPr/>
          </a:p>
        </p:txBody>
      </p:sp>
      <p:cxnSp>
        <p:nvCxnSpPr>
          <p:cNvPr id="361" name="Google Shape;361;p17"/>
          <p:cNvCxnSpPr/>
          <p:nvPr/>
        </p:nvCxnSpPr>
        <p:spPr>
          <a:xfrm rot="10800000" flipH="1">
            <a:off x="4419600" y="1828800"/>
            <a:ext cx="609600" cy="2438400"/>
          </a:xfrm>
          <a:prstGeom prst="straightConnector1">
            <a:avLst/>
          </a:prstGeom>
          <a:noFill/>
          <a:ln w="38100" cap="flat" cmpd="sng">
            <a:solidFill>
              <a:srgbClr val="FF0000"/>
            </a:solidFill>
            <a:prstDash val="solid"/>
            <a:round/>
            <a:headEnd type="none" w="sm" len="sm"/>
            <a:tailEnd type="triangle" w="med" len="med"/>
          </a:ln>
        </p:spPr>
      </p:cxnSp>
      <p:sp>
        <p:nvSpPr>
          <p:cNvPr id="362" name="Google Shape;362;p17"/>
          <p:cNvSpPr txBox="1"/>
          <p:nvPr/>
        </p:nvSpPr>
        <p:spPr>
          <a:xfrm>
            <a:off x="4572000" y="1385888"/>
            <a:ext cx="2581275"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9900"/>
                </a:solidFill>
                <a:latin typeface="Times New Roman"/>
                <a:ea typeface="Times New Roman"/>
                <a:cs typeface="Times New Roman"/>
                <a:sym typeface="Times New Roman"/>
              </a:rPr>
              <a:t>LỖ ỐNG TRUNG TÂM</a:t>
            </a:r>
            <a:endParaRPr/>
          </a:p>
        </p:txBody>
      </p:sp>
      <p:cxnSp>
        <p:nvCxnSpPr>
          <p:cNvPr id="363" name="Google Shape;363;p17"/>
          <p:cNvCxnSpPr/>
          <p:nvPr/>
        </p:nvCxnSpPr>
        <p:spPr>
          <a:xfrm rot="10800000" flipH="1">
            <a:off x="7239000" y="1524000"/>
            <a:ext cx="609600" cy="685800"/>
          </a:xfrm>
          <a:prstGeom prst="straightConnector1">
            <a:avLst/>
          </a:prstGeom>
          <a:noFill/>
          <a:ln w="38100" cap="flat" cmpd="sng">
            <a:solidFill>
              <a:schemeClr val="dk1"/>
            </a:solidFill>
            <a:prstDash val="solid"/>
            <a:round/>
            <a:headEnd type="none" w="sm" len="sm"/>
            <a:tailEnd type="triangle" w="med" len="med"/>
          </a:ln>
        </p:spPr>
      </p:cxnSp>
      <p:sp>
        <p:nvSpPr>
          <p:cNvPr id="364" name="Google Shape;364;p17"/>
          <p:cNvSpPr txBox="1"/>
          <p:nvPr/>
        </p:nvSpPr>
        <p:spPr>
          <a:xfrm>
            <a:off x="7251700" y="1154113"/>
            <a:ext cx="14351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VẬN ĐỘNG</a:t>
            </a:r>
            <a:endParaRPr/>
          </a:p>
        </p:txBody>
      </p:sp>
      <p:cxnSp>
        <p:nvCxnSpPr>
          <p:cNvPr id="365" name="Google Shape;365;p17"/>
          <p:cNvCxnSpPr/>
          <p:nvPr/>
        </p:nvCxnSpPr>
        <p:spPr>
          <a:xfrm flipH="1">
            <a:off x="1112838" y="5867400"/>
            <a:ext cx="182562" cy="533400"/>
          </a:xfrm>
          <a:prstGeom prst="straightConnector1">
            <a:avLst/>
          </a:prstGeom>
          <a:noFill/>
          <a:ln w="38100" cap="flat" cmpd="sng">
            <a:solidFill>
              <a:schemeClr val="dk1"/>
            </a:solidFill>
            <a:prstDash val="solid"/>
            <a:round/>
            <a:headEnd type="none" w="sm" len="sm"/>
            <a:tailEnd type="triangle" w="med" len="med"/>
          </a:ln>
        </p:spPr>
      </p:cxnSp>
      <p:sp>
        <p:nvSpPr>
          <p:cNvPr id="366" name="Google Shape;366;p17"/>
          <p:cNvSpPr txBox="1"/>
          <p:nvPr/>
        </p:nvSpPr>
        <p:spPr>
          <a:xfrm>
            <a:off x="490538" y="6324600"/>
            <a:ext cx="13970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CẢM GIÁC</a:t>
            </a:r>
            <a:endParaRPr/>
          </a:p>
        </p:txBody>
      </p:sp>
      <p:cxnSp>
        <p:nvCxnSpPr>
          <p:cNvPr id="367" name="Google Shape;367;p17"/>
          <p:cNvCxnSpPr/>
          <p:nvPr/>
        </p:nvCxnSpPr>
        <p:spPr>
          <a:xfrm rot="10800000">
            <a:off x="1066800" y="2667000"/>
            <a:ext cx="228600" cy="762000"/>
          </a:xfrm>
          <a:prstGeom prst="straightConnector1">
            <a:avLst/>
          </a:prstGeom>
          <a:noFill/>
          <a:ln w="38100" cap="flat" cmpd="sng">
            <a:solidFill>
              <a:schemeClr val="dk1"/>
            </a:solidFill>
            <a:prstDash val="solid"/>
            <a:round/>
            <a:headEnd type="none" w="sm" len="sm"/>
            <a:tailEnd type="triangle" w="med" len="med"/>
          </a:ln>
        </p:spPr>
      </p:cxnSp>
      <p:sp>
        <p:nvSpPr>
          <p:cNvPr id="368" name="Google Shape;368;p17"/>
          <p:cNvSpPr txBox="1"/>
          <p:nvPr/>
        </p:nvSpPr>
        <p:spPr>
          <a:xfrm>
            <a:off x="456883" y="2360613"/>
            <a:ext cx="139573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33CC"/>
                </a:solidFill>
                <a:latin typeface="Times New Roman"/>
                <a:ea typeface="Times New Roman"/>
                <a:cs typeface="Times New Roman"/>
                <a:sym typeface="Times New Roman"/>
              </a:rPr>
              <a:t>THỰC VẬT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5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1"/>
                                        </p:tgtEl>
                                        <p:attrNameLst>
                                          <p:attrName>style.visibility</p:attrName>
                                        </p:attrNameLst>
                                      </p:cBhvr>
                                      <p:to>
                                        <p:strVal val="visible"/>
                                      </p:to>
                                    </p:set>
                                    <p:animEffect transition="in" filter="fade">
                                      <p:cBhvr>
                                        <p:cTn id="17" dur="500"/>
                                        <p:tgtEl>
                                          <p:spTgt spid="35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fade">
                                      <p:cBhvr>
                                        <p:cTn id="22" dur="500"/>
                                        <p:tgtEl>
                                          <p:spTgt spid="3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fade">
                                      <p:cBhvr>
                                        <p:cTn id="27" dur="500"/>
                                        <p:tgtEl>
                                          <p:spTgt spid="3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54"/>
                                        </p:tgtEl>
                                        <p:attrNameLst>
                                          <p:attrName>style.visibility</p:attrName>
                                        </p:attrNameLst>
                                      </p:cBhvr>
                                      <p:to>
                                        <p:strVal val="visible"/>
                                      </p:to>
                                    </p:set>
                                    <p:animEffect transition="in" filter="fade">
                                      <p:cBhvr>
                                        <p:cTn id="32" dur="500"/>
                                        <p:tgtEl>
                                          <p:spTgt spid="3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animEffect transition="in" filter="fade">
                                      <p:cBhvr>
                                        <p:cTn id="37" dur="500"/>
                                        <p:tgtEl>
                                          <p:spTgt spid="35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57"/>
                                        </p:tgtEl>
                                        <p:attrNameLst>
                                          <p:attrName>style.visibility</p:attrName>
                                        </p:attrNameLst>
                                      </p:cBhvr>
                                      <p:to>
                                        <p:strVal val="visible"/>
                                      </p:to>
                                    </p:set>
                                    <p:animEffect transition="in" filter="fade">
                                      <p:cBhvr>
                                        <p:cTn id="42" dur="500"/>
                                        <p:tgtEl>
                                          <p:spTgt spid="3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58"/>
                                        </p:tgtEl>
                                        <p:attrNameLst>
                                          <p:attrName>style.visibility</p:attrName>
                                        </p:attrNameLst>
                                      </p:cBhvr>
                                      <p:to>
                                        <p:strVal val="visible"/>
                                      </p:to>
                                    </p:set>
                                    <p:animEffect transition="in" filter="fade">
                                      <p:cBhvr>
                                        <p:cTn id="47" dur="500"/>
                                        <p:tgtEl>
                                          <p:spTgt spid="3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9"/>
                                        </p:tgtEl>
                                        <p:attrNameLst>
                                          <p:attrName>style.visibility</p:attrName>
                                        </p:attrNameLst>
                                      </p:cBhvr>
                                      <p:to>
                                        <p:strVal val="visible"/>
                                      </p:to>
                                    </p:set>
                                    <p:animEffect transition="in" filter="fade">
                                      <p:cBhvr>
                                        <p:cTn id="52" dur="500"/>
                                        <p:tgtEl>
                                          <p:spTgt spid="35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0"/>
                                        </p:tgtEl>
                                        <p:attrNameLst>
                                          <p:attrName>style.visibility</p:attrName>
                                        </p:attrNameLst>
                                      </p:cBhvr>
                                      <p:to>
                                        <p:strVal val="visible"/>
                                      </p:to>
                                    </p:set>
                                    <p:animEffect transition="in" filter="fade">
                                      <p:cBhvr>
                                        <p:cTn id="57" dur="500"/>
                                        <p:tgtEl>
                                          <p:spTgt spid="3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1"/>
                                        </p:tgtEl>
                                        <p:attrNameLst>
                                          <p:attrName>style.visibility</p:attrName>
                                        </p:attrNameLst>
                                      </p:cBhvr>
                                      <p:to>
                                        <p:strVal val="visible"/>
                                      </p:to>
                                    </p:set>
                                    <p:animEffect transition="in" filter="fade">
                                      <p:cBhvr>
                                        <p:cTn id="62" dur="500"/>
                                        <p:tgtEl>
                                          <p:spTgt spid="36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2"/>
                                        </p:tgtEl>
                                        <p:attrNameLst>
                                          <p:attrName>style.visibility</p:attrName>
                                        </p:attrNameLst>
                                      </p:cBhvr>
                                      <p:to>
                                        <p:strVal val="visible"/>
                                      </p:to>
                                    </p:set>
                                    <p:animEffect transition="in" filter="fade">
                                      <p:cBhvr>
                                        <p:cTn id="67" dur="500"/>
                                        <p:tgtEl>
                                          <p:spTgt spid="36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3"/>
                                        </p:tgtEl>
                                        <p:attrNameLst>
                                          <p:attrName>style.visibility</p:attrName>
                                        </p:attrNameLst>
                                      </p:cBhvr>
                                      <p:to>
                                        <p:strVal val="visible"/>
                                      </p:to>
                                    </p:set>
                                    <p:animEffect transition="in" filter="fade">
                                      <p:cBhvr>
                                        <p:cTn id="72" dur="500"/>
                                        <p:tgtEl>
                                          <p:spTgt spid="36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64"/>
                                        </p:tgtEl>
                                        <p:attrNameLst>
                                          <p:attrName>style.visibility</p:attrName>
                                        </p:attrNameLst>
                                      </p:cBhvr>
                                      <p:to>
                                        <p:strVal val="visible"/>
                                      </p:to>
                                    </p:set>
                                    <p:animEffect transition="in" filter="fade">
                                      <p:cBhvr>
                                        <p:cTn id="77" dur="500"/>
                                        <p:tgtEl>
                                          <p:spTgt spid="36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65"/>
                                        </p:tgtEl>
                                        <p:attrNameLst>
                                          <p:attrName>style.visibility</p:attrName>
                                        </p:attrNameLst>
                                      </p:cBhvr>
                                      <p:to>
                                        <p:strVal val="visible"/>
                                      </p:to>
                                    </p:set>
                                    <p:animEffect transition="in" filter="fade">
                                      <p:cBhvr>
                                        <p:cTn id="82" dur="500"/>
                                        <p:tgtEl>
                                          <p:spTgt spid="36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66"/>
                                        </p:tgtEl>
                                        <p:attrNameLst>
                                          <p:attrName>style.visibility</p:attrName>
                                        </p:attrNameLst>
                                      </p:cBhvr>
                                      <p:to>
                                        <p:strVal val="visible"/>
                                      </p:to>
                                    </p:set>
                                    <p:animEffect transition="in" filter="fade">
                                      <p:cBhvr>
                                        <p:cTn id="87" dur="500"/>
                                        <p:tgtEl>
                                          <p:spTgt spid="3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67"/>
                                        </p:tgtEl>
                                        <p:attrNameLst>
                                          <p:attrName>style.visibility</p:attrName>
                                        </p:attrNameLst>
                                      </p:cBhvr>
                                      <p:to>
                                        <p:strVal val="visible"/>
                                      </p:to>
                                    </p:set>
                                    <p:animEffect transition="in" filter="fade">
                                      <p:cBhvr>
                                        <p:cTn id="92" dur="500"/>
                                        <p:tgtEl>
                                          <p:spTgt spid="36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8"/>
          <p:cNvSpPr txBox="1">
            <a:spLocks noGrp="1"/>
          </p:cNvSpPr>
          <p:nvPr>
            <p:ph type="sldNum" idx="12"/>
          </p:nvPr>
        </p:nvSpPr>
        <p:spPr>
          <a:xfrm>
            <a:off x="3124200" y="6248400"/>
            <a:ext cx="2895600" cy="45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fld id="{00000000-1234-1234-1234-123412341234}" type="slidenum">
              <a:rPr lang="en-US">
                <a:latin typeface="Times New Roman"/>
                <a:ea typeface="Times New Roman"/>
                <a:cs typeface="Times New Roman"/>
                <a:sym typeface="Times New Roman"/>
              </a:rPr>
              <a:t>19</a:t>
            </a:fld>
            <a:endParaRPr>
              <a:latin typeface="Times New Roman"/>
              <a:ea typeface="Times New Roman"/>
              <a:cs typeface="Times New Roman"/>
              <a:sym typeface="Times New Roman"/>
            </a:endParaRPr>
          </a:p>
        </p:txBody>
      </p:sp>
      <p:sp>
        <p:nvSpPr>
          <p:cNvPr id="374" name="Google Shape;374;p18"/>
          <p:cNvSpPr txBox="1">
            <a:spLocks noGrp="1"/>
          </p:cNvSpPr>
          <p:nvPr>
            <p:ph type="body" idx="1"/>
          </p:nvPr>
        </p:nvSpPr>
        <p:spPr>
          <a:xfrm>
            <a:off x="152400" y="1295400"/>
            <a:ext cx="8153400" cy="5791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Phản xạ da- gân (</a:t>
            </a:r>
            <a:r>
              <a:rPr lang="en-US" sz="1800" i="1">
                <a:highlight>
                  <a:srgbClr val="FFFF00"/>
                </a:highlight>
                <a:latin typeface="Times New Roman"/>
                <a:ea typeface="Times New Roman"/>
                <a:cs typeface="Times New Roman"/>
                <a:sym typeface="Times New Roman"/>
              </a:rPr>
              <a:t>cho dù cắt đầu ếch thì khi stimuate cơ nó vẫn co vì nó vẫn còn tuỷ =&gt; còn phản xạ tuỷ</a:t>
            </a:r>
            <a:r>
              <a:rPr lang="en-US" sz="1800">
                <a:latin typeface="Times New Roman"/>
                <a:ea typeface="Times New Roman"/>
                <a:cs typeface="Times New Roman"/>
                <a:sym typeface="Times New Roman"/>
              </a:rPr>
              <a:t>), dẫn truyền và dinh dưỡng.</a:t>
            </a:r>
            <a:endParaRPr/>
          </a:p>
          <a:p>
            <a:pPr marL="342900" lvl="0" indent="-342900"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Một cung phản xạ đơn giản, gồm :</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Bộ phận tiếp nhận</a:t>
            </a:r>
            <a:endParaRPr sz="1800">
              <a:latin typeface="Times New Roman"/>
              <a:ea typeface="Times New Roman"/>
              <a:cs typeface="Times New Roman"/>
              <a:sym typeface="Times New Roman"/>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hướng tâm (</a:t>
            </a:r>
            <a:r>
              <a:rPr lang="en-US" sz="1800" i="1">
                <a:highlight>
                  <a:srgbClr val="FFFF00"/>
                </a:highlight>
                <a:latin typeface="Times New Roman"/>
                <a:ea typeface="Times New Roman"/>
                <a:cs typeface="Times New Roman"/>
                <a:sym typeface="Times New Roman"/>
              </a:rPr>
              <a:t>dây TK cảm giác vì nó về Sừng Sau (chi phối cảm giác</a:t>
            </a:r>
            <a:r>
              <a:rPr lang="en-US" sz="1800">
                <a:latin typeface="Times New Roman"/>
                <a:ea typeface="Times New Roman"/>
                <a:cs typeface="Times New Roman"/>
                <a:sym typeface="Times New Roman"/>
              </a:rPr>
              <a:t>).</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a:t>
            </a:r>
            <a:br>
              <a:rPr lang="en-US" sz="1800">
                <a:latin typeface="Times New Roman"/>
                <a:ea typeface="Times New Roman"/>
                <a:cs typeface="Times New Roman"/>
                <a:sym typeface="Times New Roman"/>
              </a:rPr>
            </a:br>
            <a:r>
              <a:rPr lang="en-US" sz="1800">
                <a:latin typeface="Times New Roman"/>
                <a:ea typeface="Times New Roman"/>
                <a:cs typeface="Times New Roman"/>
                <a:sym typeface="Times New Roman"/>
              </a:rPr>
              <a:t>trung gian.</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Tế bào thần kinh ly tâm.</a:t>
            </a:r>
            <a:endParaRPr/>
          </a:p>
          <a:p>
            <a:pPr marL="349250" lvl="1" indent="-116204" algn="l" rtl="0">
              <a:spcBef>
                <a:spcPts val="360"/>
              </a:spcBef>
              <a:spcAft>
                <a:spcPts val="0"/>
              </a:spcAft>
              <a:buClr>
                <a:srgbClr val="FFFF00"/>
              </a:buClr>
              <a:buSzPts val="1800"/>
              <a:buFont typeface="Noto Sans Symbols"/>
              <a:buChar char="✔"/>
            </a:pPr>
            <a:r>
              <a:rPr lang="en-US" sz="1800">
                <a:latin typeface="Times New Roman"/>
                <a:ea typeface="Times New Roman"/>
                <a:cs typeface="Times New Roman"/>
                <a:sym typeface="Times New Roman"/>
              </a:rPr>
              <a:t>Cơ quan đáp ứng.</a:t>
            </a:r>
            <a:endParaRPr/>
          </a:p>
        </p:txBody>
      </p:sp>
      <p:pic>
        <p:nvPicPr>
          <p:cNvPr id="375" name="Google Shape;375;p18"/>
          <p:cNvPicPr preferRelativeResize="0"/>
          <p:nvPr/>
        </p:nvPicPr>
        <p:blipFill rotWithShape="1">
          <a:blip r:embed="rId3">
            <a:alphaModFix/>
          </a:blip>
          <a:srcRect/>
          <a:stretch/>
        </p:blipFill>
        <p:spPr>
          <a:xfrm>
            <a:off x="2954300" y="2874350"/>
            <a:ext cx="5534526" cy="4165986"/>
          </a:xfrm>
          <a:prstGeom prst="rect">
            <a:avLst/>
          </a:prstGeom>
          <a:noFill/>
          <a:ln>
            <a:noFill/>
          </a:ln>
        </p:spPr>
      </p:pic>
      <p:sp>
        <p:nvSpPr>
          <p:cNvPr id="376" name="Google Shape;376;p18"/>
          <p:cNvSpPr txBox="1">
            <a:spLocks noGrp="1"/>
          </p:cNvSpPr>
          <p:nvPr>
            <p:ph type="title"/>
          </p:nvPr>
        </p:nvSpPr>
        <p:spPr>
          <a:xfrm>
            <a:off x="457200" y="-762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377" name="Google Shape;377;p18"/>
          <p:cNvSpPr txBox="1"/>
          <p:nvPr/>
        </p:nvSpPr>
        <p:spPr>
          <a:xfrm>
            <a:off x="152400" y="685800"/>
            <a:ext cx="186461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TỦY SỐNG:</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CHỨC NĂNG:</a:t>
            </a:r>
            <a:endParaRPr/>
          </a:p>
        </p:txBody>
      </p:sp>
      <p:sp>
        <p:nvSpPr>
          <p:cNvPr id="378" name="Google Shape;378;p18"/>
          <p:cNvSpPr txBox="1"/>
          <p:nvPr/>
        </p:nvSpPr>
        <p:spPr>
          <a:xfrm>
            <a:off x="7900694" y="2791048"/>
            <a:ext cx="143589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Sừng sau (cảm giác)</a:t>
            </a:r>
            <a:endParaRPr sz="1800">
              <a:solidFill>
                <a:schemeClr val="dk1"/>
              </a:solidFill>
              <a:latin typeface="Arial"/>
              <a:ea typeface="Arial"/>
              <a:cs typeface="Arial"/>
              <a:sym typeface="Arial"/>
            </a:endParaRPr>
          </a:p>
        </p:txBody>
      </p:sp>
      <p:sp>
        <p:nvSpPr>
          <p:cNvPr id="379" name="Google Shape;379;p18"/>
          <p:cNvSpPr txBox="1"/>
          <p:nvPr/>
        </p:nvSpPr>
        <p:spPr>
          <a:xfrm>
            <a:off x="7004990" y="5403383"/>
            <a:ext cx="16079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Sừng Trước (v/động)</a:t>
            </a:r>
            <a:endParaRPr sz="1800">
              <a:solidFill>
                <a:schemeClr val="dk1"/>
              </a:solidFill>
              <a:latin typeface="Arial"/>
              <a:ea typeface="Arial"/>
              <a:cs typeface="Arial"/>
              <a:sym typeface="Arial"/>
            </a:endParaRPr>
          </a:p>
        </p:txBody>
      </p:sp>
      <p:sp>
        <p:nvSpPr>
          <p:cNvPr id="380" name="Google Shape;380;p18"/>
          <p:cNvSpPr txBox="1"/>
          <p:nvPr/>
        </p:nvSpPr>
        <p:spPr>
          <a:xfrm>
            <a:off x="9629038" y="281230"/>
            <a:ext cx="426263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chế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nheo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mắt</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Bộ</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phận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tiếp</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nhận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đồng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tử</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đi</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vào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võng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mạc</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hướng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tâm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II.</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bào</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trung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gian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đồi</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thị</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tế</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bào</a:t>
            </a:r>
            <a:r>
              <a:rPr lang="en-US" sz="1800" dirty="0">
                <a:solidFill>
                  <a:schemeClr val="dk1"/>
                </a:solidFill>
                <a:latin typeface="Arial"/>
                <a:ea typeface="Arial"/>
                <a:cs typeface="Arial"/>
                <a:sym typeface="Arial"/>
              </a:rPr>
              <a:t> TK </a:t>
            </a:r>
            <a:r>
              <a:rPr lang="en-US" sz="1800" dirty="0" err="1">
                <a:solidFill>
                  <a:schemeClr val="dk1"/>
                </a:solidFill>
                <a:latin typeface="Arial"/>
                <a:ea typeface="Arial"/>
                <a:cs typeface="Arial"/>
                <a:sym typeface="Arial"/>
              </a:rPr>
              <a:t>ly</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tâm</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dây</a:t>
            </a:r>
            <a:r>
              <a:rPr lang="en-US" sz="1800" dirty="0">
                <a:solidFill>
                  <a:schemeClr val="dk1"/>
                </a:solidFill>
                <a:latin typeface="Arial"/>
                <a:ea typeface="Arial"/>
                <a:cs typeface="Arial"/>
                <a:sym typeface="Arial"/>
              </a:rPr>
              <a:t> TK III, IV, VI.</a:t>
            </a:r>
            <a:endParaRPr sz="1800" dirty="0">
              <a:solidFill>
                <a:schemeClr val="dk1"/>
              </a:solidFill>
              <a:latin typeface="Arial"/>
              <a:ea typeface="Arial"/>
              <a:cs typeface="Arial"/>
              <a:sym typeface="Arial"/>
            </a:endParaRPr>
          </a:p>
          <a:p>
            <a:pPr marL="0" marR="0" lvl="0" indent="0" algn="l" rtl="0">
              <a:spcBef>
                <a:spcPts val="0"/>
              </a:spcBef>
              <a:spcAft>
                <a:spcPts val="0"/>
              </a:spcAft>
              <a:buNone/>
            </a:pP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quan</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đáp</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ứng</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kích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thích</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cơ</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chéo</a:t>
            </a:r>
            <a:r>
              <a:rPr lang="en-US" sz="1800" dirty="0">
                <a:solidFill>
                  <a:schemeClr val="dk1"/>
                </a:solidFill>
                <a:latin typeface="Arial"/>
                <a:ea typeface="Arial"/>
                <a:cs typeface="Arial"/>
                <a:sym typeface="Arial"/>
              </a:rPr>
              <a:t> (</a:t>
            </a:r>
            <a:r>
              <a:rPr lang="en-US" sz="1800" dirty="0" err="1">
                <a:solidFill>
                  <a:schemeClr val="dk1"/>
                </a:solidFill>
                <a:latin typeface="Arial"/>
                <a:ea typeface="Arial"/>
                <a:cs typeface="Arial"/>
                <a:sym typeface="Arial"/>
              </a:rPr>
              <a:t>trong</a:t>
            </a:r>
            <a:r>
              <a:rPr lang="en-US" sz="1800" dirty="0">
                <a:solidFill>
                  <a:schemeClr val="dk1"/>
                </a:solidFill>
                <a:latin typeface="Arial"/>
                <a:ea typeface="Arial"/>
                <a:cs typeface="Arial"/>
                <a:sym typeface="Arial"/>
              </a:rPr>
              <a:t> + </a:t>
            </a:r>
            <a:r>
              <a:rPr lang="en-US" sz="1800" dirty="0" err="1">
                <a:solidFill>
                  <a:schemeClr val="dk1"/>
                </a:solidFill>
                <a:latin typeface="Arial"/>
                <a:ea typeface="Arial"/>
                <a:cs typeface="Arial"/>
                <a:sym typeface="Arial"/>
              </a:rPr>
              <a:t>ngoài</a:t>
            </a:r>
            <a:r>
              <a:rPr lang="en-US" sz="1800" dirty="0">
                <a:solidFill>
                  <a:schemeClr val="dk1"/>
                </a:solidFill>
                <a:latin typeface="Arial"/>
                <a:ea typeface="Arial"/>
                <a:cs typeface="Arial"/>
                <a:sym typeface="Arial"/>
              </a:rPr>
              <a:t>).</a:t>
            </a:r>
            <a:endParaRPr sz="18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500"/>
                                        <p:tgtEl>
                                          <p:spTgt spid="3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MỤC TIÊU</a:t>
            </a:r>
            <a:endParaRPr/>
          </a:p>
        </p:txBody>
      </p:sp>
      <p:sp>
        <p:nvSpPr>
          <p:cNvPr id="204" name="Google Shape;204;p2"/>
          <p:cNvSpPr txBox="1">
            <a:spLocks noGrp="1"/>
          </p:cNvSpPr>
          <p:nvPr>
            <p:ph type="body" idx="1"/>
          </p:nvPr>
        </p:nvSpPr>
        <p:spPr>
          <a:xfrm>
            <a:off x="457200" y="1600200"/>
            <a:ext cx="8458200" cy="452596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1. Mô tả được hình thể ngoài, hình thể trong và chức năng của hệ thần kinh trung ương.</a:t>
            </a:r>
            <a:endParaRPr/>
          </a:p>
          <a:p>
            <a:pPr marL="342900" lvl="0" indent="-342900" algn="just"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2. Kể tên và trình bày được chức năng của 12 đôi dây thần kinh sọ não.</a:t>
            </a:r>
            <a:endParaRPr>
              <a:latin typeface="Times New Roman"/>
              <a:ea typeface="Times New Roman"/>
              <a:cs typeface="Times New Roman"/>
              <a:sym typeface="Times New Roman"/>
            </a:endParaRPr>
          </a:p>
          <a:p>
            <a:pPr marL="342900" lvl="0" indent="-342900" algn="just"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3. Chức năng của hệ thần kinh thực vật.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19"/>
          <p:cNvSpPr txBox="1">
            <a:spLocks noGrp="1"/>
          </p:cNvSpPr>
          <p:nvPr>
            <p:ph type="title"/>
          </p:nvPr>
        </p:nvSpPr>
        <p:spPr>
          <a:xfrm>
            <a:off x="457200" y="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grpSp>
        <p:nvGrpSpPr>
          <p:cNvPr id="386" name="Google Shape;386;p19"/>
          <p:cNvGrpSpPr/>
          <p:nvPr/>
        </p:nvGrpSpPr>
        <p:grpSpPr>
          <a:xfrm>
            <a:off x="2438400" y="1981201"/>
            <a:ext cx="5410200" cy="4343400"/>
            <a:chOff x="0" y="990600"/>
            <a:chExt cx="7964131" cy="5637742"/>
          </a:xfrm>
        </p:grpSpPr>
        <p:grpSp>
          <p:nvGrpSpPr>
            <p:cNvPr id="387" name="Google Shape;387;p19"/>
            <p:cNvGrpSpPr/>
            <p:nvPr/>
          </p:nvGrpSpPr>
          <p:grpSpPr>
            <a:xfrm>
              <a:off x="0" y="990600"/>
              <a:ext cx="7964131" cy="5637742"/>
              <a:chOff x="288" y="1019"/>
              <a:chExt cx="3888" cy="1522"/>
            </a:xfrm>
          </p:grpSpPr>
          <p:cxnSp>
            <p:nvCxnSpPr>
              <p:cNvPr id="388" name="Google Shape;388;p19"/>
              <p:cNvCxnSpPr/>
              <p:nvPr/>
            </p:nvCxnSpPr>
            <p:spPr>
              <a:xfrm rot="5400000" flipH="1">
                <a:off x="2917" y="623"/>
                <a:ext cx="144" cy="1513"/>
              </a:xfrm>
              <a:prstGeom prst="bentConnector3">
                <a:avLst>
                  <a:gd name="adj1" fmla="val 485797"/>
                </a:avLst>
              </a:prstGeom>
              <a:noFill/>
              <a:ln w="9525" cap="flat" cmpd="sng">
                <a:solidFill>
                  <a:schemeClr val="dk1"/>
                </a:solidFill>
                <a:prstDash val="solid"/>
                <a:miter lim="800000"/>
                <a:headEnd type="none" w="sm" len="sm"/>
                <a:tailEnd type="none" w="sm" len="sm"/>
              </a:ln>
            </p:spPr>
          </p:cxnSp>
          <p:sp>
            <p:nvSpPr>
              <p:cNvPr id="389" name="Google Shape;389;p19"/>
              <p:cNvSpPr/>
              <p:nvPr/>
            </p:nvSpPr>
            <p:spPr>
              <a:xfrm>
                <a:off x="1800" y="1019"/>
                <a:ext cx="864" cy="288"/>
              </a:xfrm>
              <a:prstGeom prst="bevel">
                <a:avLst>
                  <a:gd name="adj" fmla="val 12500"/>
                </a:avLst>
              </a:prstGeom>
              <a:solidFill>
                <a:schemeClr val="lt1"/>
              </a:solidFill>
              <a:ln w="9525" cap="flat" cmpd="sng">
                <a:solidFill>
                  <a:schemeClr val="accent1"/>
                </a:solidFill>
                <a:prstDash val="solid"/>
                <a:miter lim="800000"/>
                <a:headEnd type="none" w="sm" len="sm"/>
                <a:tailEnd type="none" w="sm" len="sm"/>
              </a:ln>
              <a:effectLst>
                <a:outerShdw dist="107763" dir="2700000" algn="ctr" rotWithShape="0">
                  <a:srgbClr val="808080">
                    <a:alpha val="49803"/>
                  </a:srgbClr>
                </a:outerShdw>
              </a:effectLst>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dk1"/>
                    </a:solidFill>
                    <a:latin typeface="Arial"/>
                    <a:ea typeface="Arial"/>
                    <a:cs typeface="Arial"/>
                    <a:sym typeface="Arial"/>
                  </a:rPr>
                  <a:t>NÃO BỘ</a:t>
                </a:r>
                <a:endParaRPr/>
              </a:p>
            </p:txBody>
          </p:sp>
          <p:sp>
            <p:nvSpPr>
              <p:cNvPr id="390" name="Google Shape;390;p19"/>
              <p:cNvSpPr/>
              <p:nvPr/>
            </p:nvSpPr>
            <p:spPr>
              <a:xfrm>
                <a:off x="288" y="1862"/>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ĐOAN NÃO</a:t>
                </a:r>
                <a:endParaRPr/>
              </a:p>
            </p:txBody>
          </p:sp>
          <p:sp>
            <p:nvSpPr>
              <p:cNvPr id="391" name="Google Shape;391;p19"/>
              <p:cNvSpPr/>
              <p:nvPr/>
            </p:nvSpPr>
            <p:spPr>
              <a:xfrm>
                <a:off x="1307" y="1860"/>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600" b="1">
                    <a:solidFill>
                      <a:schemeClr val="dk1"/>
                    </a:solidFill>
                    <a:latin typeface="Arial"/>
                    <a:ea typeface="Arial"/>
                    <a:cs typeface="Arial"/>
                    <a:sym typeface="Arial"/>
                  </a:rPr>
                  <a:t>GIAN NÃO/</a:t>
                </a:r>
                <a:endParaRPr/>
              </a:p>
              <a:p>
                <a:pPr marL="0" marR="0" lvl="0" indent="0" algn="ctr" rtl="0">
                  <a:spcBef>
                    <a:spcPts val="0"/>
                  </a:spcBef>
                  <a:spcAft>
                    <a:spcPts val="0"/>
                  </a:spcAft>
                  <a:buNone/>
                </a:pPr>
                <a:r>
                  <a:rPr lang="en-US" sz="1600" b="1">
                    <a:solidFill>
                      <a:schemeClr val="dk1"/>
                    </a:solidFill>
                    <a:latin typeface="Arial"/>
                    <a:ea typeface="Arial"/>
                    <a:cs typeface="Arial"/>
                    <a:sym typeface="Arial"/>
                  </a:rPr>
                  <a:t>TRUNG GIAN</a:t>
                </a:r>
                <a:endParaRPr/>
              </a:p>
            </p:txBody>
          </p:sp>
          <p:sp>
            <p:nvSpPr>
              <p:cNvPr id="392" name="Google Shape;392;p19"/>
              <p:cNvSpPr/>
              <p:nvPr/>
            </p:nvSpPr>
            <p:spPr>
              <a:xfrm>
                <a:off x="2304" y="1862"/>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THÂN NÃO/</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TRỤ NÃO</a:t>
                </a:r>
                <a:endParaRPr/>
              </a:p>
            </p:txBody>
          </p:sp>
          <p:sp>
            <p:nvSpPr>
              <p:cNvPr id="393" name="Google Shape;393;p19"/>
              <p:cNvSpPr/>
              <p:nvPr/>
            </p:nvSpPr>
            <p:spPr>
              <a:xfrm>
                <a:off x="3312" y="1451"/>
                <a:ext cx="864" cy="288"/>
              </a:xfrm>
              <a:prstGeom prst="bevel">
                <a:avLst>
                  <a:gd name="adj" fmla="val 12500"/>
                </a:avLst>
              </a:prstGeom>
              <a:solidFill>
                <a:schemeClr val="lt1"/>
              </a:solidFill>
              <a:ln w="9525"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TIỂU NÃO</a:t>
                </a:r>
                <a:endParaRPr/>
              </a:p>
            </p:txBody>
          </p:sp>
          <p:sp>
            <p:nvSpPr>
              <p:cNvPr id="394" name="Google Shape;394;p19"/>
              <p:cNvSpPr/>
              <p:nvPr/>
            </p:nvSpPr>
            <p:spPr>
              <a:xfrm>
                <a:off x="1322" y="2253"/>
                <a:ext cx="863"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TRUNG NÃO/</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NÃO GIỮA</a:t>
                </a:r>
                <a:endParaRPr/>
              </a:p>
            </p:txBody>
          </p:sp>
          <p:sp>
            <p:nvSpPr>
              <p:cNvPr id="395" name="Google Shape;395;p19"/>
              <p:cNvSpPr/>
              <p:nvPr/>
            </p:nvSpPr>
            <p:spPr>
              <a:xfrm>
                <a:off x="2332" y="2253"/>
                <a:ext cx="863"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CẦU NÃO</a:t>
                </a:r>
                <a:endParaRPr/>
              </a:p>
            </p:txBody>
          </p:sp>
          <p:sp>
            <p:nvSpPr>
              <p:cNvPr id="396" name="Google Shape;396;p19"/>
              <p:cNvSpPr/>
              <p:nvPr/>
            </p:nvSpPr>
            <p:spPr>
              <a:xfrm>
                <a:off x="3301" y="2253"/>
                <a:ext cx="864" cy="288"/>
              </a:xfrm>
              <a:prstGeom prst="bevel">
                <a:avLst>
                  <a:gd name="adj" fmla="val 12500"/>
                </a:avLst>
              </a:prstGeom>
              <a:solidFill>
                <a:schemeClr val="lt1"/>
              </a:solidFill>
              <a:ln w="9525" cap="flat" cmpd="sng">
                <a:solidFill>
                  <a:schemeClr val="folHlink"/>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HÀNH NÃO</a:t>
                </a:r>
                <a:endParaRPr/>
              </a:p>
            </p:txBody>
          </p:sp>
        </p:grpSp>
        <p:cxnSp>
          <p:nvCxnSpPr>
            <p:cNvPr id="397" name="Google Shape;397;p19"/>
            <p:cNvCxnSpPr/>
            <p:nvPr/>
          </p:nvCxnSpPr>
          <p:spPr>
            <a:xfrm rot="5400000">
              <a:off x="2829719" y="38949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398" name="Google Shape;398;p19"/>
            <p:cNvCxnSpPr/>
            <p:nvPr/>
          </p:nvCxnSpPr>
          <p:spPr>
            <a:xfrm>
              <a:off x="940692" y="3961091"/>
              <a:ext cx="4114800" cy="1588"/>
            </a:xfrm>
            <a:prstGeom prst="straightConnector1">
              <a:avLst/>
            </a:prstGeom>
            <a:noFill/>
            <a:ln w="9525" cap="flat" cmpd="sng">
              <a:solidFill>
                <a:schemeClr val="dk1"/>
              </a:solidFill>
              <a:prstDash val="solid"/>
              <a:round/>
              <a:headEnd type="none" w="sm" len="sm"/>
              <a:tailEnd type="none" w="sm" len="sm"/>
            </a:ln>
          </p:spPr>
        </p:cxnSp>
        <p:cxnSp>
          <p:nvCxnSpPr>
            <p:cNvPr id="399" name="Google Shape;399;p19"/>
            <p:cNvCxnSpPr/>
            <p:nvPr/>
          </p:nvCxnSpPr>
          <p:spPr>
            <a:xfrm rot="5400000">
              <a:off x="4961731" y="40473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0" name="Google Shape;400;p19"/>
            <p:cNvCxnSpPr/>
            <p:nvPr/>
          </p:nvCxnSpPr>
          <p:spPr>
            <a:xfrm rot="5400000">
              <a:off x="2073513" y="3260624"/>
              <a:ext cx="1657213" cy="13038"/>
            </a:xfrm>
            <a:prstGeom prst="straightConnector1">
              <a:avLst/>
            </a:prstGeom>
            <a:noFill/>
            <a:ln w="9525" cap="flat" cmpd="sng">
              <a:solidFill>
                <a:schemeClr val="dk1"/>
              </a:solidFill>
              <a:prstDash val="solid"/>
              <a:round/>
              <a:headEnd type="none" w="sm" len="sm"/>
              <a:tailEnd type="none" w="sm" len="sm"/>
            </a:ln>
          </p:spPr>
        </p:cxnSp>
        <p:cxnSp>
          <p:nvCxnSpPr>
            <p:cNvPr id="401" name="Google Shape;401;p19"/>
            <p:cNvCxnSpPr/>
            <p:nvPr/>
          </p:nvCxnSpPr>
          <p:spPr>
            <a:xfrm rot="5400000">
              <a:off x="848519" y="40473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2" name="Google Shape;402;p19"/>
            <p:cNvCxnSpPr/>
            <p:nvPr/>
          </p:nvCxnSpPr>
          <p:spPr>
            <a:xfrm rot="10800000">
              <a:off x="2895601" y="2438400"/>
              <a:ext cx="1066800" cy="1588"/>
            </a:xfrm>
            <a:prstGeom prst="straightConnector1">
              <a:avLst/>
            </a:prstGeom>
            <a:noFill/>
            <a:ln w="9525" cap="flat" cmpd="sng">
              <a:solidFill>
                <a:schemeClr val="dk1"/>
              </a:solidFill>
              <a:prstDash val="solid"/>
              <a:round/>
              <a:headEnd type="none" w="sm" len="sm"/>
              <a:tailEnd type="none" w="sm" len="sm"/>
            </a:ln>
          </p:spPr>
        </p:cxnSp>
        <p:cxnSp>
          <p:nvCxnSpPr>
            <p:cNvPr id="403" name="Google Shape;403;p19"/>
            <p:cNvCxnSpPr/>
            <p:nvPr/>
          </p:nvCxnSpPr>
          <p:spPr>
            <a:xfrm rot="5400000">
              <a:off x="4915694" y="5295106"/>
              <a:ext cx="228600" cy="1588"/>
            </a:xfrm>
            <a:prstGeom prst="straightConnector1">
              <a:avLst/>
            </a:prstGeom>
            <a:noFill/>
            <a:ln w="9525" cap="flat" cmpd="sng">
              <a:solidFill>
                <a:schemeClr val="dk1"/>
              </a:solidFill>
              <a:prstDash val="solid"/>
              <a:round/>
              <a:headEnd type="none" w="sm" len="sm"/>
              <a:tailEnd type="none" w="sm" len="sm"/>
            </a:ln>
          </p:spPr>
        </p:cxnSp>
        <p:cxnSp>
          <p:nvCxnSpPr>
            <p:cNvPr id="404" name="Google Shape;404;p19"/>
            <p:cNvCxnSpPr/>
            <p:nvPr/>
          </p:nvCxnSpPr>
          <p:spPr>
            <a:xfrm rot="5400000">
              <a:off x="69445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5" name="Google Shape;405;p19"/>
            <p:cNvCxnSpPr/>
            <p:nvPr/>
          </p:nvCxnSpPr>
          <p:spPr>
            <a:xfrm rot="5400000">
              <a:off x="29059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6" name="Google Shape;406;p19"/>
            <p:cNvCxnSpPr/>
            <p:nvPr/>
          </p:nvCxnSpPr>
          <p:spPr>
            <a:xfrm rot="5400000">
              <a:off x="4963319" y="5495131"/>
              <a:ext cx="133350" cy="1588"/>
            </a:xfrm>
            <a:prstGeom prst="straightConnector1">
              <a:avLst/>
            </a:prstGeom>
            <a:noFill/>
            <a:ln w="9525" cap="flat" cmpd="sng">
              <a:solidFill>
                <a:schemeClr val="dk1"/>
              </a:solidFill>
              <a:prstDash val="solid"/>
              <a:round/>
              <a:headEnd type="none" w="sm" len="sm"/>
              <a:tailEnd type="none" w="sm" len="sm"/>
            </a:ln>
          </p:spPr>
        </p:cxnSp>
        <p:cxnSp>
          <p:nvCxnSpPr>
            <p:cNvPr id="407" name="Google Shape;407;p19"/>
            <p:cNvCxnSpPr/>
            <p:nvPr/>
          </p:nvCxnSpPr>
          <p:spPr>
            <a:xfrm>
              <a:off x="2971800" y="5410200"/>
              <a:ext cx="4038600" cy="1588"/>
            </a:xfrm>
            <a:prstGeom prst="straightConnector1">
              <a:avLst/>
            </a:prstGeom>
            <a:noFill/>
            <a:ln w="9525" cap="flat" cmpd="sng">
              <a:solidFill>
                <a:schemeClr val="dk1"/>
              </a:solidFill>
              <a:prstDash val="solid"/>
              <a:round/>
              <a:headEnd type="none" w="sm" len="sm"/>
              <a:tailEnd type="none" w="sm" len="sm"/>
            </a:ln>
          </p:spPr>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0"/>
          <p:cNvSpPr/>
          <p:nvPr/>
        </p:nvSpPr>
        <p:spPr>
          <a:xfrm>
            <a:off x="1930400" y="125413"/>
            <a:ext cx="5248275" cy="40798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b="1">
                <a:solidFill>
                  <a:srgbClr val="FF0000"/>
                </a:solidFill>
                <a:latin typeface="Times New Roman"/>
                <a:ea typeface="Times New Roman"/>
                <a:cs typeface="Times New Roman"/>
                <a:sym typeface="Times New Roman"/>
              </a:rPr>
              <a:t>NÃO</a:t>
            </a:r>
            <a:endParaRPr/>
          </a:p>
        </p:txBody>
      </p:sp>
      <p:grpSp>
        <p:nvGrpSpPr>
          <p:cNvPr id="413" name="Google Shape;413;p20"/>
          <p:cNvGrpSpPr/>
          <p:nvPr/>
        </p:nvGrpSpPr>
        <p:grpSpPr>
          <a:xfrm>
            <a:off x="4737100" y="5715000"/>
            <a:ext cx="2139950" cy="1143000"/>
            <a:chOff x="2648" y="3600"/>
            <a:chExt cx="1348" cy="720"/>
          </a:xfrm>
        </p:grpSpPr>
        <p:sp>
          <p:nvSpPr>
            <p:cNvPr id="414" name="Google Shape;414;p20"/>
            <p:cNvSpPr/>
            <p:nvPr/>
          </p:nvSpPr>
          <p:spPr>
            <a:xfrm>
              <a:off x="2648" y="3600"/>
              <a:ext cx="288" cy="720"/>
            </a:xfrm>
            <a:prstGeom prst="rect">
              <a:avLst/>
            </a:prstGeom>
            <a:gradFill>
              <a:gsLst>
                <a:gs pos="0">
                  <a:schemeClr val="dk2"/>
                </a:gs>
                <a:gs pos="50000">
                  <a:schemeClr val="dk2"/>
                </a:gs>
                <a:gs pos="100000">
                  <a:schemeClr val="dk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15" name="Google Shape;415;p20"/>
            <p:cNvCxnSpPr/>
            <p:nvPr/>
          </p:nvCxnSpPr>
          <p:spPr>
            <a:xfrm>
              <a:off x="2928" y="3936"/>
              <a:ext cx="432" cy="192"/>
            </a:xfrm>
            <a:prstGeom prst="straightConnector1">
              <a:avLst/>
            </a:prstGeom>
            <a:noFill/>
            <a:ln w="9525" cap="flat" cmpd="sng">
              <a:solidFill>
                <a:schemeClr val="dk2"/>
              </a:solidFill>
              <a:prstDash val="solid"/>
              <a:round/>
              <a:headEnd type="stealth" w="med" len="med"/>
              <a:tailEnd type="none" w="sm" len="sm"/>
            </a:ln>
          </p:spPr>
        </p:cxnSp>
        <p:sp>
          <p:nvSpPr>
            <p:cNvPr id="416" name="Google Shape;416;p20"/>
            <p:cNvSpPr txBox="1"/>
            <p:nvPr/>
          </p:nvSpPr>
          <p:spPr>
            <a:xfrm>
              <a:off x="3032" y="4089"/>
              <a:ext cx="964"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Tủy sống</a:t>
              </a:r>
              <a:endParaRPr/>
            </a:p>
          </p:txBody>
        </p:sp>
      </p:grpSp>
      <p:grpSp>
        <p:nvGrpSpPr>
          <p:cNvPr id="417" name="Google Shape;417;p20"/>
          <p:cNvGrpSpPr/>
          <p:nvPr/>
        </p:nvGrpSpPr>
        <p:grpSpPr>
          <a:xfrm>
            <a:off x="2279650" y="4962510"/>
            <a:ext cx="2914650" cy="814403"/>
            <a:chOff x="1100" y="3126"/>
            <a:chExt cx="1836" cy="513"/>
          </a:xfrm>
        </p:grpSpPr>
        <p:sp>
          <p:nvSpPr>
            <p:cNvPr id="418" name="Google Shape;418;p20"/>
            <p:cNvSpPr/>
            <p:nvPr/>
          </p:nvSpPr>
          <p:spPr>
            <a:xfrm>
              <a:off x="2552" y="3168"/>
              <a:ext cx="384" cy="432"/>
            </a:xfrm>
            <a:prstGeom prst="rect">
              <a:avLst/>
            </a:prstGeom>
            <a:gradFill>
              <a:gsLst>
                <a:gs pos="0">
                  <a:srgbClr val="00B3B3"/>
                </a:gs>
                <a:gs pos="50000">
                  <a:srgbClr val="00FFFF"/>
                </a:gs>
                <a:gs pos="100000">
                  <a:srgbClr val="00B3B3"/>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19" name="Google Shape;419;p20"/>
            <p:cNvCxnSpPr/>
            <p:nvPr/>
          </p:nvCxnSpPr>
          <p:spPr>
            <a:xfrm rot="7859478">
              <a:off x="2136" y="3256"/>
              <a:ext cx="432" cy="192"/>
            </a:xfrm>
            <a:prstGeom prst="straightConnector1">
              <a:avLst/>
            </a:prstGeom>
            <a:noFill/>
            <a:ln w="9525" cap="flat" cmpd="sng">
              <a:solidFill>
                <a:srgbClr val="00FFFF"/>
              </a:solidFill>
              <a:prstDash val="solid"/>
              <a:round/>
              <a:headEnd type="stealth" w="med" len="med"/>
              <a:tailEnd type="none" w="sm" len="sm"/>
            </a:ln>
          </p:spPr>
        </p:cxnSp>
        <p:sp>
          <p:nvSpPr>
            <p:cNvPr id="420" name="Google Shape;420;p20"/>
            <p:cNvSpPr txBox="1"/>
            <p:nvPr/>
          </p:nvSpPr>
          <p:spPr>
            <a:xfrm>
              <a:off x="1100" y="3408"/>
              <a:ext cx="158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Hành não</a:t>
              </a:r>
              <a:endParaRPr/>
            </a:p>
          </p:txBody>
        </p:sp>
      </p:grpSp>
      <p:grpSp>
        <p:nvGrpSpPr>
          <p:cNvPr id="421" name="Google Shape;421;p20"/>
          <p:cNvGrpSpPr/>
          <p:nvPr/>
        </p:nvGrpSpPr>
        <p:grpSpPr>
          <a:xfrm>
            <a:off x="2051050" y="2753855"/>
            <a:ext cx="3241845" cy="849216"/>
            <a:chOff x="956" y="1735"/>
            <a:chExt cx="2042" cy="535"/>
          </a:xfrm>
        </p:grpSpPr>
        <p:sp>
          <p:nvSpPr>
            <p:cNvPr id="422" name="Google Shape;422;p20"/>
            <p:cNvSpPr/>
            <p:nvPr/>
          </p:nvSpPr>
          <p:spPr>
            <a:xfrm rot="329813">
              <a:off x="2592" y="1752"/>
              <a:ext cx="384" cy="480"/>
            </a:xfrm>
            <a:prstGeom prst="rect">
              <a:avLst/>
            </a:prstGeom>
            <a:gradFill>
              <a:gsLst>
                <a:gs pos="0">
                  <a:srgbClr val="B3B300"/>
                </a:gs>
                <a:gs pos="50000">
                  <a:srgbClr val="FFFF00"/>
                </a:gs>
                <a:gs pos="100000">
                  <a:srgbClr val="B3B30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23" name="Google Shape;423;p20"/>
            <p:cNvCxnSpPr/>
            <p:nvPr/>
          </p:nvCxnSpPr>
          <p:spPr>
            <a:xfrm rot="9224625">
              <a:off x="2144" y="1992"/>
              <a:ext cx="432" cy="192"/>
            </a:xfrm>
            <a:prstGeom prst="straightConnector1">
              <a:avLst/>
            </a:prstGeom>
            <a:noFill/>
            <a:ln w="9525" cap="flat" cmpd="sng">
              <a:solidFill>
                <a:srgbClr val="FFFF00"/>
              </a:solidFill>
              <a:prstDash val="solid"/>
              <a:round/>
              <a:headEnd type="stealth" w="med" len="med"/>
              <a:tailEnd type="none" w="sm" len="sm"/>
            </a:ln>
          </p:spPr>
        </p:cxnSp>
        <p:sp>
          <p:nvSpPr>
            <p:cNvPr id="424" name="Google Shape;424;p20"/>
            <p:cNvSpPr txBox="1"/>
            <p:nvPr/>
          </p:nvSpPr>
          <p:spPr>
            <a:xfrm>
              <a:off x="956" y="1977"/>
              <a:ext cx="158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Trung não</a:t>
              </a:r>
              <a:endParaRPr/>
            </a:p>
          </p:txBody>
        </p:sp>
      </p:grpSp>
      <p:grpSp>
        <p:nvGrpSpPr>
          <p:cNvPr id="425" name="Google Shape;425;p20"/>
          <p:cNvGrpSpPr/>
          <p:nvPr/>
        </p:nvGrpSpPr>
        <p:grpSpPr>
          <a:xfrm>
            <a:off x="2857500" y="3505200"/>
            <a:ext cx="2362200" cy="1562100"/>
            <a:chOff x="1464" y="2208"/>
            <a:chExt cx="1488" cy="984"/>
          </a:xfrm>
        </p:grpSpPr>
        <p:cxnSp>
          <p:nvCxnSpPr>
            <p:cNvPr id="426" name="Google Shape;426;p20"/>
            <p:cNvCxnSpPr/>
            <p:nvPr/>
          </p:nvCxnSpPr>
          <p:spPr>
            <a:xfrm rot="7859478">
              <a:off x="1668" y="2632"/>
              <a:ext cx="432" cy="192"/>
            </a:xfrm>
            <a:prstGeom prst="straightConnector1">
              <a:avLst/>
            </a:prstGeom>
            <a:noFill/>
            <a:ln w="9525" cap="flat" cmpd="sng">
              <a:solidFill>
                <a:srgbClr val="FF0000"/>
              </a:solidFill>
              <a:prstDash val="solid"/>
              <a:round/>
              <a:headEnd type="stealth" w="med" len="med"/>
              <a:tailEnd type="none" w="sm" len="sm"/>
            </a:ln>
          </p:spPr>
        </p:cxnSp>
        <p:sp>
          <p:nvSpPr>
            <p:cNvPr id="427" name="Google Shape;427;p20"/>
            <p:cNvSpPr txBox="1"/>
            <p:nvPr/>
          </p:nvSpPr>
          <p:spPr>
            <a:xfrm>
              <a:off x="1464" y="2784"/>
              <a:ext cx="1000"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Cầu não</a:t>
              </a:r>
              <a:endParaRPr/>
            </a:p>
          </p:txBody>
        </p:sp>
        <p:sp>
          <p:nvSpPr>
            <p:cNvPr id="428" name="Google Shape;428;p20"/>
            <p:cNvSpPr/>
            <p:nvPr/>
          </p:nvSpPr>
          <p:spPr>
            <a:xfrm>
              <a:off x="2096" y="2208"/>
              <a:ext cx="856" cy="984"/>
            </a:xfrm>
            <a:custGeom>
              <a:avLst/>
              <a:gdLst/>
              <a:ahLst/>
              <a:cxnLst/>
              <a:rect l="l" t="t" r="r" b="b"/>
              <a:pathLst>
                <a:path w="920" h="1064" extrusionOk="0">
                  <a:moveTo>
                    <a:pt x="904" y="1040"/>
                  </a:moveTo>
                  <a:lnTo>
                    <a:pt x="352" y="1064"/>
                  </a:lnTo>
                  <a:lnTo>
                    <a:pt x="216" y="1048"/>
                  </a:lnTo>
                  <a:lnTo>
                    <a:pt x="72" y="840"/>
                  </a:lnTo>
                  <a:lnTo>
                    <a:pt x="0" y="600"/>
                  </a:lnTo>
                  <a:lnTo>
                    <a:pt x="8" y="384"/>
                  </a:lnTo>
                  <a:lnTo>
                    <a:pt x="48" y="216"/>
                  </a:lnTo>
                  <a:lnTo>
                    <a:pt x="184" y="48"/>
                  </a:lnTo>
                  <a:lnTo>
                    <a:pt x="280" y="16"/>
                  </a:lnTo>
                  <a:lnTo>
                    <a:pt x="392" y="0"/>
                  </a:lnTo>
                  <a:lnTo>
                    <a:pt x="512" y="0"/>
                  </a:lnTo>
                  <a:lnTo>
                    <a:pt x="920" y="48"/>
                  </a:lnTo>
                  <a:lnTo>
                    <a:pt x="904" y="1040"/>
                  </a:lnTo>
                  <a:close/>
                </a:path>
              </a:pathLst>
            </a:custGeom>
            <a:gradFill>
              <a:gsLst>
                <a:gs pos="0">
                  <a:srgbClr val="B30000"/>
                </a:gs>
                <a:gs pos="50000">
                  <a:srgbClr val="FF0000"/>
                </a:gs>
                <a:gs pos="100000">
                  <a:srgbClr val="B30000"/>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429" name="Google Shape;429;p20"/>
          <p:cNvSpPr/>
          <p:nvPr/>
        </p:nvSpPr>
        <p:spPr>
          <a:xfrm rot="534103">
            <a:off x="4038600" y="1727200"/>
            <a:ext cx="1828800" cy="990600"/>
          </a:xfrm>
          <a:prstGeom prst="ellipse">
            <a:avLst/>
          </a:prstGeom>
          <a:gradFill>
            <a:gsLst>
              <a:gs pos="0">
                <a:srgbClr val="8F47B3"/>
              </a:gs>
              <a:gs pos="50000">
                <a:srgbClr val="CC66FF"/>
              </a:gs>
              <a:gs pos="100000">
                <a:srgbClr val="8F47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430" name="Google Shape;430;p20"/>
          <p:cNvGrpSpPr/>
          <p:nvPr/>
        </p:nvGrpSpPr>
        <p:grpSpPr>
          <a:xfrm>
            <a:off x="1276350" y="1705971"/>
            <a:ext cx="4504279" cy="1407431"/>
            <a:chOff x="468" y="1075"/>
            <a:chExt cx="2837" cy="887"/>
          </a:xfrm>
        </p:grpSpPr>
        <p:cxnSp>
          <p:nvCxnSpPr>
            <p:cNvPr id="431" name="Google Shape;431;p20"/>
            <p:cNvCxnSpPr/>
            <p:nvPr/>
          </p:nvCxnSpPr>
          <p:spPr>
            <a:xfrm rot="9224625">
              <a:off x="1498" y="1595"/>
              <a:ext cx="768" cy="207"/>
            </a:xfrm>
            <a:prstGeom prst="straightConnector1">
              <a:avLst/>
            </a:prstGeom>
            <a:noFill/>
            <a:ln w="9525" cap="flat" cmpd="sng">
              <a:solidFill>
                <a:schemeClr val="accent2"/>
              </a:solidFill>
              <a:prstDash val="solid"/>
              <a:round/>
              <a:headEnd type="stealth" w="med" len="med"/>
              <a:tailEnd type="none" w="sm" len="sm"/>
            </a:ln>
          </p:spPr>
        </p:cxnSp>
        <p:sp>
          <p:nvSpPr>
            <p:cNvPr id="432" name="Google Shape;432;p20"/>
            <p:cNvSpPr txBox="1"/>
            <p:nvPr/>
          </p:nvSpPr>
          <p:spPr>
            <a:xfrm>
              <a:off x="468" y="1640"/>
              <a:ext cx="114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Gian não</a:t>
              </a:r>
              <a:endParaRPr/>
            </a:p>
          </p:txBody>
        </p:sp>
        <p:sp>
          <p:nvSpPr>
            <p:cNvPr id="433" name="Google Shape;433;p20"/>
            <p:cNvSpPr/>
            <p:nvPr/>
          </p:nvSpPr>
          <p:spPr>
            <a:xfrm rot="534103">
              <a:off x="2112" y="1160"/>
              <a:ext cx="1152" cy="624"/>
            </a:xfrm>
            <a:prstGeom prst="ellipse">
              <a:avLst/>
            </a:prstGeom>
            <a:gradFill>
              <a:gsLst>
                <a:gs pos="0">
                  <a:srgbClr val="8F47B3"/>
                </a:gs>
                <a:gs pos="50000">
                  <a:srgbClr val="CC66FF">
                    <a:alpha val="49803"/>
                  </a:srgbClr>
                </a:gs>
                <a:gs pos="100000">
                  <a:srgbClr val="8F47B3"/>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34" name="Google Shape;434;p20"/>
          <p:cNvGrpSpPr/>
          <p:nvPr/>
        </p:nvGrpSpPr>
        <p:grpSpPr>
          <a:xfrm>
            <a:off x="5194300" y="3302000"/>
            <a:ext cx="2889250" cy="2460293"/>
            <a:chOff x="2936" y="2080"/>
            <a:chExt cx="1820" cy="1550"/>
          </a:xfrm>
        </p:grpSpPr>
        <p:sp>
          <p:nvSpPr>
            <p:cNvPr id="435" name="Google Shape;435;p20"/>
            <p:cNvSpPr/>
            <p:nvPr/>
          </p:nvSpPr>
          <p:spPr>
            <a:xfrm>
              <a:off x="2936" y="2080"/>
              <a:ext cx="1096" cy="1336"/>
            </a:xfrm>
            <a:custGeom>
              <a:avLst/>
              <a:gdLst/>
              <a:ahLst/>
              <a:cxnLst/>
              <a:rect l="l" t="t" r="r" b="b"/>
              <a:pathLst>
                <a:path w="1096" h="1336" extrusionOk="0">
                  <a:moveTo>
                    <a:pt x="48" y="32"/>
                  </a:moveTo>
                  <a:lnTo>
                    <a:pt x="432" y="656"/>
                  </a:lnTo>
                  <a:lnTo>
                    <a:pt x="0" y="1280"/>
                  </a:lnTo>
                  <a:lnTo>
                    <a:pt x="328" y="1336"/>
                  </a:lnTo>
                  <a:lnTo>
                    <a:pt x="560" y="1336"/>
                  </a:lnTo>
                  <a:lnTo>
                    <a:pt x="896" y="1232"/>
                  </a:lnTo>
                  <a:lnTo>
                    <a:pt x="1064" y="1000"/>
                  </a:lnTo>
                  <a:lnTo>
                    <a:pt x="1096" y="752"/>
                  </a:lnTo>
                  <a:lnTo>
                    <a:pt x="1088" y="544"/>
                  </a:lnTo>
                  <a:lnTo>
                    <a:pt x="1064" y="360"/>
                  </a:lnTo>
                  <a:lnTo>
                    <a:pt x="912" y="160"/>
                  </a:lnTo>
                  <a:lnTo>
                    <a:pt x="672" y="32"/>
                  </a:lnTo>
                  <a:lnTo>
                    <a:pt x="496" y="0"/>
                  </a:lnTo>
                  <a:lnTo>
                    <a:pt x="280" y="0"/>
                  </a:lnTo>
                  <a:lnTo>
                    <a:pt x="48" y="32"/>
                  </a:lnTo>
                  <a:close/>
                </a:path>
              </a:pathLst>
            </a:custGeom>
            <a:gradFill>
              <a:gsLst>
                <a:gs pos="0">
                  <a:srgbClr val="839D9F"/>
                </a:gs>
                <a:gs pos="50000">
                  <a:schemeClr val="accent1"/>
                </a:gs>
                <a:gs pos="100000">
                  <a:srgbClr val="839D9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436" name="Google Shape;436;p20"/>
            <p:cNvCxnSpPr/>
            <p:nvPr/>
          </p:nvCxnSpPr>
          <p:spPr>
            <a:xfrm rot="2837761" flipH="1">
              <a:off x="3540" y="3383"/>
              <a:ext cx="288" cy="168"/>
            </a:xfrm>
            <a:prstGeom prst="straightConnector1">
              <a:avLst/>
            </a:prstGeom>
            <a:noFill/>
            <a:ln w="9525" cap="flat" cmpd="sng">
              <a:solidFill>
                <a:schemeClr val="hlink"/>
              </a:solidFill>
              <a:prstDash val="solid"/>
              <a:round/>
              <a:headEnd type="none" w="sm" len="sm"/>
              <a:tailEnd type="stealth" w="med" len="med"/>
            </a:ln>
          </p:spPr>
        </p:cxnSp>
        <p:sp>
          <p:nvSpPr>
            <p:cNvPr id="437" name="Google Shape;437;p20"/>
            <p:cNvSpPr txBox="1"/>
            <p:nvPr/>
          </p:nvSpPr>
          <p:spPr>
            <a:xfrm>
              <a:off x="3840" y="3376"/>
              <a:ext cx="916"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Tiểu não</a:t>
              </a:r>
              <a:endParaRPr/>
            </a:p>
          </p:txBody>
        </p:sp>
      </p:grpSp>
      <p:grpSp>
        <p:nvGrpSpPr>
          <p:cNvPr id="438" name="Google Shape;438;p20"/>
          <p:cNvGrpSpPr/>
          <p:nvPr/>
        </p:nvGrpSpPr>
        <p:grpSpPr>
          <a:xfrm>
            <a:off x="5271980" y="2971800"/>
            <a:ext cx="2652820" cy="1045604"/>
            <a:chOff x="2985" y="1872"/>
            <a:chExt cx="1671" cy="659"/>
          </a:xfrm>
        </p:grpSpPr>
        <p:cxnSp>
          <p:nvCxnSpPr>
            <p:cNvPr id="439" name="Google Shape;439;p20"/>
            <p:cNvCxnSpPr/>
            <p:nvPr/>
          </p:nvCxnSpPr>
          <p:spPr>
            <a:xfrm rot="9224625" flipH="1">
              <a:off x="2976" y="2223"/>
              <a:ext cx="782" cy="142"/>
            </a:xfrm>
            <a:prstGeom prst="straightConnector1">
              <a:avLst/>
            </a:prstGeom>
            <a:noFill/>
            <a:ln w="9525" cap="flat" cmpd="sng">
              <a:solidFill>
                <a:schemeClr val="dk1"/>
              </a:solidFill>
              <a:prstDash val="solid"/>
              <a:round/>
              <a:headEnd type="stealth" w="med" len="med"/>
              <a:tailEnd type="none" w="sm" len="sm"/>
            </a:ln>
          </p:spPr>
        </p:cxnSp>
        <p:sp>
          <p:nvSpPr>
            <p:cNvPr id="440" name="Google Shape;440;p20"/>
            <p:cNvSpPr txBox="1"/>
            <p:nvPr/>
          </p:nvSpPr>
          <p:spPr>
            <a:xfrm>
              <a:off x="3648" y="1872"/>
              <a:ext cx="100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4</a:t>
              </a:r>
              <a:endParaRPr/>
            </a:p>
          </p:txBody>
        </p:sp>
      </p:grpSp>
      <p:grpSp>
        <p:nvGrpSpPr>
          <p:cNvPr id="441" name="Google Shape;441;p20"/>
          <p:cNvGrpSpPr/>
          <p:nvPr/>
        </p:nvGrpSpPr>
        <p:grpSpPr>
          <a:xfrm>
            <a:off x="5500580" y="1092200"/>
            <a:ext cx="2424220" cy="1072591"/>
            <a:chOff x="3129" y="688"/>
            <a:chExt cx="1527" cy="676"/>
          </a:xfrm>
        </p:grpSpPr>
        <p:cxnSp>
          <p:nvCxnSpPr>
            <p:cNvPr id="442" name="Google Shape;442;p20"/>
            <p:cNvCxnSpPr/>
            <p:nvPr/>
          </p:nvCxnSpPr>
          <p:spPr>
            <a:xfrm rot="9224625" flipH="1">
              <a:off x="3120" y="1056"/>
              <a:ext cx="782" cy="142"/>
            </a:xfrm>
            <a:prstGeom prst="straightConnector1">
              <a:avLst/>
            </a:prstGeom>
            <a:noFill/>
            <a:ln w="9525" cap="flat" cmpd="sng">
              <a:solidFill>
                <a:schemeClr val="dk1"/>
              </a:solidFill>
              <a:prstDash val="solid"/>
              <a:round/>
              <a:headEnd type="stealth" w="med" len="med"/>
              <a:tailEnd type="none" w="sm" len="sm"/>
            </a:ln>
          </p:spPr>
        </p:cxnSp>
        <p:sp>
          <p:nvSpPr>
            <p:cNvPr id="443" name="Google Shape;443;p20"/>
            <p:cNvSpPr txBox="1"/>
            <p:nvPr/>
          </p:nvSpPr>
          <p:spPr>
            <a:xfrm>
              <a:off x="3648" y="688"/>
              <a:ext cx="1008"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3</a:t>
              </a:r>
              <a:endParaRPr/>
            </a:p>
          </p:txBody>
        </p:sp>
      </p:grpSp>
      <p:sp>
        <p:nvSpPr>
          <p:cNvPr id="444" name="Google Shape;444;p20"/>
          <p:cNvSpPr/>
          <p:nvPr/>
        </p:nvSpPr>
        <p:spPr>
          <a:xfrm rot="-580876">
            <a:off x="5105400" y="2730500"/>
            <a:ext cx="76200" cy="838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445" name="Google Shape;445;p20"/>
          <p:cNvGrpSpPr/>
          <p:nvPr/>
        </p:nvGrpSpPr>
        <p:grpSpPr>
          <a:xfrm>
            <a:off x="228600" y="736600"/>
            <a:ext cx="6286500" cy="2387600"/>
            <a:chOff x="-192" y="464"/>
            <a:chExt cx="3960" cy="1504"/>
          </a:xfrm>
        </p:grpSpPr>
        <p:cxnSp>
          <p:nvCxnSpPr>
            <p:cNvPr id="446" name="Google Shape;446;p20"/>
            <p:cNvCxnSpPr/>
            <p:nvPr/>
          </p:nvCxnSpPr>
          <p:spPr>
            <a:xfrm rot="9224625">
              <a:off x="1200" y="995"/>
              <a:ext cx="192" cy="48"/>
            </a:xfrm>
            <a:prstGeom prst="straightConnector1">
              <a:avLst/>
            </a:prstGeom>
            <a:noFill/>
            <a:ln w="9525" cap="flat" cmpd="sng">
              <a:solidFill>
                <a:srgbClr val="008000"/>
              </a:solidFill>
              <a:prstDash val="solid"/>
              <a:round/>
              <a:headEnd type="stealth" w="med" len="med"/>
              <a:tailEnd type="none" w="sm" len="sm"/>
            </a:ln>
          </p:spPr>
        </p:cxnSp>
        <p:sp>
          <p:nvSpPr>
            <p:cNvPr id="447" name="Google Shape;447;p20"/>
            <p:cNvSpPr txBox="1"/>
            <p:nvPr/>
          </p:nvSpPr>
          <p:spPr>
            <a:xfrm>
              <a:off x="-192" y="904"/>
              <a:ext cx="1501" cy="23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Bán cầu đại não</a:t>
              </a:r>
              <a:endParaRPr/>
            </a:p>
          </p:txBody>
        </p:sp>
        <p:sp>
          <p:nvSpPr>
            <p:cNvPr id="448" name="Google Shape;448;p20"/>
            <p:cNvSpPr/>
            <p:nvPr/>
          </p:nvSpPr>
          <p:spPr>
            <a:xfrm>
              <a:off x="1344" y="464"/>
              <a:ext cx="2424" cy="1504"/>
            </a:xfrm>
            <a:custGeom>
              <a:avLst/>
              <a:gdLst/>
              <a:ahLst/>
              <a:cxnLst/>
              <a:rect l="l" t="t" r="r" b="b"/>
              <a:pathLst>
                <a:path w="2424" h="1504" extrusionOk="0">
                  <a:moveTo>
                    <a:pt x="952" y="1016"/>
                  </a:moveTo>
                  <a:lnTo>
                    <a:pt x="592" y="1072"/>
                  </a:lnTo>
                  <a:lnTo>
                    <a:pt x="288" y="1096"/>
                  </a:lnTo>
                  <a:lnTo>
                    <a:pt x="136" y="1032"/>
                  </a:lnTo>
                  <a:lnTo>
                    <a:pt x="64" y="952"/>
                  </a:lnTo>
                  <a:lnTo>
                    <a:pt x="0" y="720"/>
                  </a:lnTo>
                  <a:lnTo>
                    <a:pt x="16" y="528"/>
                  </a:lnTo>
                  <a:lnTo>
                    <a:pt x="72" y="368"/>
                  </a:lnTo>
                  <a:lnTo>
                    <a:pt x="192" y="208"/>
                  </a:lnTo>
                  <a:lnTo>
                    <a:pt x="352" y="96"/>
                  </a:lnTo>
                  <a:lnTo>
                    <a:pt x="632" y="24"/>
                  </a:lnTo>
                  <a:lnTo>
                    <a:pt x="1024" y="0"/>
                  </a:lnTo>
                  <a:lnTo>
                    <a:pt x="1448" y="64"/>
                  </a:lnTo>
                  <a:lnTo>
                    <a:pt x="1672" y="112"/>
                  </a:lnTo>
                  <a:lnTo>
                    <a:pt x="1952" y="256"/>
                  </a:lnTo>
                  <a:lnTo>
                    <a:pt x="2256" y="520"/>
                  </a:lnTo>
                  <a:lnTo>
                    <a:pt x="2424" y="768"/>
                  </a:lnTo>
                  <a:lnTo>
                    <a:pt x="2416" y="1080"/>
                  </a:lnTo>
                  <a:lnTo>
                    <a:pt x="2304" y="1272"/>
                  </a:lnTo>
                  <a:lnTo>
                    <a:pt x="2072" y="1416"/>
                  </a:lnTo>
                  <a:lnTo>
                    <a:pt x="1840" y="1456"/>
                  </a:lnTo>
                  <a:lnTo>
                    <a:pt x="1472" y="1504"/>
                  </a:lnTo>
                  <a:lnTo>
                    <a:pt x="1224" y="1504"/>
                  </a:lnTo>
                  <a:lnTo>
                    <a:pt x="1024" y="1480"/>
                  </a:lnTo>
                  <a:lnTo>
                    <a:pt x="776" y="1440"/>
                  </a:lnTo>
                  <a:lnTo>
                    <a:pt x="616" y="1392"/>
                  </a:lnTo>
                  <a:lnTo>
                    <a:pt x="536" y="1296"/>
                  </a:lnTo>
                  <a:lnTo>
                    <a:pt x="528" y="1208"/>
                  </a:lnTo>
                  <a:lnTo>
                    <a:pt x="560" y="1144"/>
                  </a:lnTo>
                  <a:lnTo>
                    <a:pt x="616" y="1104"/>
                  </a:lnTo>
                  <a:lnTo>
                    <a:pt x="720" y="1080"/>
                  </a:lnTo>
                  <a:lnTo>
                    <a:pt x="952" y="1016"/>
                  </a:lnTo>
                  <a:close/>
                </a:path>
              </a:pathLst>
            </a:custGeom>
            <a:gradFill>
              <a:gsLst>
                <a:gs pos="0">
                  <a:srgbClr val="00B300"/>
                </a:gs>
                <a:gs pos="50000">
                  <a:srgbClr val="00FF00">
                    <a:alpha val="29803"/>
                  </a:srgbClr>
                </a:gs>
                <a:gs pos="100000">
                  <a:srgbClr val="00B300"/>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49" name="Google Shape;449;p20"/>
          <p:cNvGrpSpPr/>
          <p:nvPr/>
        </p:nvGrpSpPr>
        <p:grpSpPr>
          <a:xfrm>
            <a:off x="4814780" y="609600"/>
            <a:ext cx="3338620" cy="1045604"/>
            <a:chOff x="2697" y="384"/>
            <a:chExt cx="2103" cy="659"/>
          </a:xfrm>
        </p:grpSpPr>
        <p:cxnSp>
          <p:nvCxnSpPr>
            <p:cNvPr id="450" name="Google Shape;450;p20"/>
            <p:cNvCxnSpPr/>
            <p:nvPr/>
          </p:nvCxnSpPr>
          <p:spPr>
            <a:xfrm rot="9224625" flipH="1">
              <a:off x="2688" y="735"/>
              <a:ext cx="782" cy="142"/>
            </a:xfrm>
            <a:prstGeom prst="straightConnector1">
              <a:avLst/>
            </a:prstGeom>
            <a:noFill/>
            <a:ln w="9525" cap="flat" cmpd="sng">
              <a:solidFill>
                <a:schemeClr val="dk1"/>
              </a:solidFill>
              <a:prstDash val="solid"/>
              <a:round/>
              <a:headEnd type="stealth" w="med" len="med"/>
              <a:tailEnd type="none" w="sm" len="sm"/>
            </a:ln>
          </p:spPr>
        </p:cxnSp>
        <p:sp>
          <p:nvSpPr>
            <p:cNvPr id="451" name="Google Shape;451;p20"/>
            <p:cNvSpPr txBox="1"/>
            <p:nvPr/>
          </p:nvSpPr>
          <p:spPr>
            <a:xfrm>
              <a:off x="3360" y="384"/>
              <a:ext cx="1440" cy="23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None/>
              </a:pPr>
              <a:r>
                <a:rPr lang="en-US" sz="1800" b="1">
                  <a:solidFill>
                    <a:schemeClr val="dk1"/>
                  </a:solidFill>
                  <a:latin typeface="Times New Roman"/>
                  <a:ea typeface="Times New Roman"/>
                  <a:cs typeface="Times New Roman"/>
                  <a:sym typeface="Times New Roman"/>
                </a:rPr>
                <a:t>Não thất bên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2000"/>
                                        <p:tgtEl>
                                          <p:spTgt spid="4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
                                        </p:tgtEl>
                                        <p:attrNameLst>
                                          <p:attrName>style.visibility</p:attrName>
                                        </p:attrNameLst>
                                      </p:cBhvr>
                                      <p:to>
                                        <p:strVal val="visible"/>
                                      </p:to>
                                    </p:set>
                                    <p:animEffect transition="in" filter="fade">
                                      <p:cBhvr>
                                        <p:cTn id="12" dur="2000"/>
                                        <p:tgtEl>
                                          <p:spTgt spid="4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5"/>
                                        </p:tgtEl>
                                        <p:attrNameLst>
                                          <p:attrName>style.visibility</p:attrName>
                                        </p:attrNameLst>
                                      </p:cBhvr>
                                      <p:to>
                                        <p:strVal val="visible"/>
                                      </p:to>
                                    </p:set>
                                    <p:animEffect transition="in" filter="fade">
                                      <p:cBhvr>
                                        <p:cTn id="17" dur="2000"/>
                                        <p:tgtEl>
                                          <p:spTgt spid="4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21"/>
                                        </p:tgtEl>
                                        <p:attrNameLst>
                                          <p:attrName>style.visibility</p:attrName>
                                        </p:attrNameLst>
                                      </p:cBhvr>
                                      <p:to>
                                        <p:strVal val="visible"/>
                                      </p:to>
                                    </p:set>
                                    <p:animEffect transition="in" filter="fade">
                                      <p:cBhvr>
                                        <p:cTn id="22" dur="2000"/>
                                        <p:tgtEl>
                                          <p:spTgt spid="4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0"/>
                                        </p:tgtEl>
                                        <p:attrNameLst>
                                          <p:attrName>style.visibility</p:attrName>
                                        </p:attrNameLst>
                                      </p:cBhvr>
                                      <p:to>
                                        <p:strVal val="visible"/>
                                      </p:to>
                                    </p:set>
                                    <p:animEffect transition="in" filter="fade">
                                      <p:cBhvr>
                                        <p:cTn id="27" dur="2000"/>
                                        <p:tgtEl>
                                          <p:spTgt spid="4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9"/>
                                        </p:tgtEl>
                                        <p:attrNameLst>
                                          <p:attrName>style.visibility</p:attrName>
                                        </p:attrNameLst>
                                      </p:cBhvr>
                                      <p:to>
                                        <p:strVal val="visible"/>
                                      </p:to>
                                    </p:set>
                                    <p:animEffect transition="in" filter="fade">
                                      <p:cBhvr>
                                        <p:cTn id="32" dur="500"/>
                                        <p:tgtEl>
                                          <p:spTgt spid="4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5"/>
                                        </p:tgtEl>
                                        <p:attrNameLst>
                                          <p:attrName>style.visibility</p:attrName>
                                        </p:attrNameLst>
                                      </p:cBhvr>
                                      <p:to>
                                        <p:strVal val="visible"/>
                                      </p:to>
                                    </p:set>
                                    <p:animEffect transition="in" filter="fade">
                                      <p:cBhvr>
                                        <p:cTn id="37" dur="2000"/>
                                        <p:tgtEl>
                                          <p:spTgt spid="4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4"/>
                                        </p:tgtEl>
                                        <p:attrNameLst>
                                          <p:attrName>style.visibility</p:attrName>
                                        </p:attrNameLst>
                                      </p:cBhvr>
                                      <p:to>
                                        <p:strVal val="visible"/>
                                      </p:to>
                                    </p:set>
                                    <p:animEffect transition="in" filter="fade">
                                      <p:cBhvr>
                                        <p:cTn id="42" dur="2000"/>
                                        <p:tgtEl>
                                          <p:spTgt spid="4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8"/>
                                        </p:tgtEl>
                                        <p:attrNameLst>
                                          <p:attrName>style.visibility</p:attrName>
                                        </p:attrNameLst>
                                      </p:cBhvr>
                                      <p:to>
                                        <p:strVal val="visible"/>
                                      </p:to>
                                    </p:set>
                                    <p:animEffect transition="in" filter="fade">
                                      <p:cBhvr>
                                        <p:cTn id="47" dur="2000"/>
                                        <p:tgtEl>
                                          <p:spTgt spid="43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1"/>
                                        </p:tgtEl>
                                        <p:attrNameLst>
                                          <p:attrName>style.visibility</p:attrName>
                                        </p:attrNameLst>
                                      </p:cBhvr>
                                      <p:to>
                                        <p:strVal val="visible"/>
                                      </p:to>
                                    </p:set>
                                    <p:animEffect transition="in" filter="fade">
                                      <p:cBhvr>
                                        <p:cTn id="52" dur="500"/>
                                        <p:tgtEl>
                                          <p:spTgt spid="4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4"/>
                                        </p:tgtEl>
                                        <p:attrNameLst>
                                          <p:attrName>style.visibility</p:attrName>
                                        </p:attrNameLst>
                                      </p:cBhvr>
                                      <p:to>
                                        <p:strVal val="visible"/>
                                      </p:to>
                                    </p:set>
                                    <p:animEffect transition="in" filter="fade">
                                      <p:cBhvr>
                                        <p:cTn id="57" dur="3000"/>
                                        <p:tgtEl>
                                          <p:spTgt spid="4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9"/>
                                        </p:tgtEl>
                                        <p:attrNameLst>
                                          <p:attrName>style.visibility</p:attrName>
                                        </p:attrNameLst>
                                      </p:cBhvr>
                                      <p:to>
                                        <p:strVal val="visible"/>
                                      </p:to>
                                    </p:set>
                                    <p:animEffect transition="in" filter="fade">
                                      <p:cBhvr>
                                        <p:cTn id="62"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endParaRPr sz="2400" b="1">
              <a:solidFill>
                <a:srgbClr val="002060"/>
              </a:solidFill>
              <a:latin typeface="Times New Roman"/>
              <a:ea typeface="Times New Roman"/>
              <a:cs typeface="Times New Roman"/>
              <a:sym typeface="Times New Roman"/>
            </a:endParaRPr>
          </a:p>
        </p:txBody>
      </p:sp>
      <p:sp>
        <p:nvSpPr>
          <p:cNvPr id="457" name="Google Shape;457;p21"/>
          <p:cNvSpPr txBox="1">
            <a:spLocks noGrp="1"/>
          </p:cNvSpPr>
          <p:nvPr>
            <p:ph type="body" idx="1"/>
          </p:nvPr>
        </p:nvSpPr>
        <p:spPr>
          <a:xfrm>
            <a:off x="152400" y="1600200"/>
            <a:ext cx="8839200" cy="3200400"/>
          </a:xfrm>
          <a:prstGeom prst="rect">
            <a:avLst/>
          </a:prstGeom>
          <a:noFill/>
          <a:ln>
            <a:noFill/>
          </a:ln>
        </p:spPr>
        <p:txBody>
          <a:bodyPr spcFirstLastPara="1" wrap="square" lIns="91425" tIns="45700" rIns="91425" bIns="45700" anchor="t" anchorCtr="0">
            <a:noAutofit/>
          </a:bodyPr>
          <a:lstStyle/>
          <a:p>
            <a:pPr marL="0" lvl="0" indent="-127000" algn="l" rtl="0">
              <a:lnSpc>
                <a:spcPct val="200000"/>
              </a:lnSpc>
              <a:spcBef>
                <a:spcPts val="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Bao bọc xung quanh não bộ là màng não</a:t>
            </a:r>
            <a:endParaRPr sz="2000">
              <a:latin typeface="Times New Roman"/>
              <a:ea typeface="Times New Roman"/>
              <a:cs typeface="Times New Roman"/>
              <a:sym typeface="Times New Roman"/>
            </a:endParaRPr>
          </a:p>
          <a:p>
            <a:pPr marL="0" lvl="0" indent="-127000" algn="l" rtl="0">
              <a:lnSpc>
                <a:spcPct val="200000"/>
              </a:lnSpc>
              <a:spcBef>
                <a:spcPts val="400"/>
              </a:spcBef>
              <a:spcAft>
                <a:spcPts val="0"/>
              </a:spcAft>
              <a:buClr>
                <a:schemeClr val="dk1"/>
              </a:buClr>
              <a:buSzPts val="2000"/>
              <a:buFont typeface="Noto Sans Symbols"/>
              <a:buChar char="⮚"/>
            </a:pPr>
            <a:r>
              <a:rPr lang="en-US" sz="2000">
                <a:latin typeface="Times New Roman"/>
                <a:ea typeface="Times New Roman"/>
                <a:cs typeface="Times New Roman"/>
                <a:sym typeface="Times New Roman"/>
              </a:rPr>
              <a:t>Có lớp từ ngoài vào trong lần lượt là màng cứng, màng nhện, màng mềm </a:t>
            </a:r>
            <a:endParaRPr/>
          </a:p>
        </p:txBody>
      </p:sp>
      <p:sp>
        <p:nvSpPr>
          <p:cNvPr id="458" name="Google Shape;458;p21"/>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cứng</a:t>
            </a:r>
            <a:endParaRPr sz="2400" b="1">
              <a:solidFill>
                <a:srgbClr val="002060"/>
              </a:solidFill>
              <a:latin typeface="Times New Roman"/>
              <a:ea typeface="Times New Roman"/>
              <a:cs typeface="Times New Roman"/>
              <a:sym typeface="Times New Roman"/>
            </a:endParaRPr>
          </a:p>
        </p:txBody>
      </p:sp>
      <p:sp>
        <p:nvSpPr>
          <p:cNvPr id="464" name="Google Shape;464;p22"/>
          <p:cNvSpPr txBox="1">
            <a:spLocks noGrp="1"/>
          </p:cNvSpPr>
          <p:nvPr>
            <p:ph type="body" idx="1"/>
          </p:nvPr>
        </p:nvSpPr>
        <p:spPr>
          <a:xfrm>
            <a:off x="76200" y="2209800"/>
            <a:ext cx="5105400" cy="2438400"/>
          </a:xfrm>
          <a:prstGeom prst="rect">
            <a:avLst/>
          </a:prstGeom>
          <a:noFill/>
          <a:ln>
            <a:noFill/>
          </a:ln>
        </p:spPr>
        <p:txBody>
          <a:bodyPr spcFirstLastPara="1" wrap="square" lIns="91425" tIns="45700" rIns="91425" bIns="45700" anchor="t" anchorCtr="0">
            <a:noAutofit/>
          </a:bodyPr>
          <a:lstStyle/>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Nằm ở ngoài cùng, sát xương sọ.</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Dày 0,3 – 1 mm.</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Bảo vệ TK trung ương.</a:t>
            </a:r>
            <a:endParaRPr/>
          </a:p>
          <a:p>
            <a:pPr marL="0" lvl="0" indent="0" algn="l" rtl="0">
              <a:spcBef>
                <a:spcPts val="0"/>
              </a:spcBef>
              <a:spcAft>
                <a:spcPts val="0"/>
              </a:spcAft>
              <a:buClr>
                <a:schemeClr val="dk1"/>
              </a:buClr>
              <a:buSzPts val="3200"/>
              <a:buFont typeface="Arial"/>
              <a:buNone/>
            </a:pPr>
            <a:endParaRPr>
              <a:latin typeface="Times New Roman"/>
              <a:ea typeface="Times New Roman"/>
              <a:cs typeface="Times New Roman"/>
              <a:sym typeface="Times New Roman"/>
            </a:endParaRPr>
          </a:p>
        </p:txBody>
      </p:sp>
      <p:sp>
        <p:nvSpPr>
          <p:cNvPr id="465" name="Google Shape;465;p2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23</a:t>
            </a:fld>
            <a:endParaRPr>
              <a:latin typeface="Times New Roman"/>
              <a:ea typeface="Times New Roman"/>
              <a:cs typeface="Times New Roman"/>
              <a:sym typeface="Times New Roman"/>
            </a:endParaRPr>
          </a:p>
        </p:txBody>
      </p:sp>
      <p:pic>
        <p:nvPicPr>
          <p:cNvPr id="466" name="Google Shape;466;p22" descr="C:\Users\triurologist\Documents\EasyCapture1.jpg"/>
          <p:cNvPicPr preferRelativeResize="0"/>
          <p:nvPr/>
        </p:nvPicPr>
        <p:blipFill rotWithShape="1">
          <a:blip r:embed="rId3">
            <a:alphaModFix/>
          </a:blip>
          <a:srcRect/>
          <a:stretch/>
        </p:blipFill>
        <p:spPr>
          <a:xfrm>
            <a:off x="4572000" y="1627188"/>
            <a:ext cx="4495800" cy="42402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ngoài màng cứng</a:t>
            </a:r>
            <a:endParaRPr>
              <a:solidFill>
                <a:srgbClr val="FF0000"/>
              </a:solidFill>
              <a:latin typeface="Times New Roman"/>
              <a:ea typeface="Times New Roman"/>
              <a:cs typeface="Times New Roman"/>
              <a:sym typeface="Times New Roman"/>
            </a:endParaRPr>
          </a:p>
        </p:txBody>
      </p:sp>
      <p:pic>
        <p:nvPicPr>
          <p:cNvPr id="472" name="Google Shape;472;p23" descr="C:\Users\USER\Desktop\download.jfif"/>
          <p:cNvPicPr preferRelativeResize="0">
            <a:picLocks noGrp="1"/>
          </p:cNvPicPr>
          <p:nvPr>
            <p:ph type="body" idx="1"/>
          </p:nvPr>
        </p:nvPicPr>
        <p:blipFill rotWithShape="1">
          <a:blip r:embed="rId3">
            <a:alphaModFix/>
          </a:blip>
          <a:srcRect/>
          <a:stretch/>
        </p:blipFill>
        <p:spPr>
          <a:xfrm>
            <a:off x="1066800" y="1676400"/>
            <a:ext cx="7213600" cy="449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dưới màng cứng</a:t>
            </a:r>
            <a:endParaRPr/>
          </a:p>
        </p:txBody>
      </p:sp>
      <p:pic>
        <p:nvPicPr>
          <p:cNvPr id="478" name="Google Shape;478;p24" descr="C:\Users\USER\Desktop\mtdmc.jpg"/>
          <p:cNvPicPr preferRelativeResize="0">
            <a:picLocks noGrp="1"/>
          </p:cNvPicPr>
          <p:nvPr>
            <p:ph type="body" idx="1"/>
          </p:nvPr>
        </p:nvPicPr>
        <p:blipFill rotWithShape="1">
          <a:blip r:embed="rId3">
            <a:alphaModFix/>
          </a:blip>
          <a:srcRect/>
          <a:stretch/>
        </p:blipFill>
        <p:spPr>
          <a:xfrm>
            <a:off x="499684" y="1600200"/>
            <a:ext cx="8144631" cy="45259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nhện</a:t>
            </a:r>
            <a:endParaRPr/>
          </a:p>
        </p:txBody>
      </p:sp>
      <p:sp>
        <p:nvSpPr>
          <p:cNvPr id="484" name="Google Shape;484;p25"/>
          <p:cNvSpPr txBox="1">
            <a:spLocks noGrp="1"/>
          </p:cNvSpPr>
          <p:nvPr>
            <p:ph type="body" idx="1"/>
          </p:nvPr>
        </p:nvSpPr>
        <p:spPr>
          <a:xfrm>
            <a:off x="152400" y="2362200"/>
            <a:ext cx="4800600" cy="3886200"/>
          </a:xfrm>
          <a:prstGeom prst="rect">
            <a:avLst/>
          </a:prstGeom>
          <a:noFill/>
          <a:ln>
            <a:noFill/>
          </a:ln>
        </p:spPr>
        <p:txBody>
          <a:bodyPr spcFirstLastPara="1" wrap="square" lIns="91425" tIns="45700" rIns="91425" bIns="45700" anchor="t" anchorCtr="0">
            <a:noAutofit/>
          </a:bodyPr>
          <a:lstStyle/>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2 lá: trong và ngoài.</a:t>
            </a:r>
            <a:endParaRPr/>
          </a:p>
          <a:p>
            <a:pPr marL="0" lvl="0" indent="-203200" algn="l" rtl="0">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Giữa màng mềm và màng nhện có khoang dưới nhện.</a:t>
            </a:r>
            <a:endParaRPr/>
          </a:p>
        </p:txBody>
      </p:sp>
      <p:sp>
        <p:nvSpPr>
          <p:cNvPr id="485" name="Google Shape;485;p25"/>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26</a:t>
            </a:fld>
            <a:endParaRPr>
              <a:latin typeface="Times New Roman"/>
              <a:ea typeface="Times New Roman"/>
              <a:cs typeface="Times New Roman"/>
              <a:sym typeface="Times New Roman"/>
            </a:endParaRPr>
          </a:p>
        </p:txBody>
      </p:sp>
      <p:pic>
        <p:nvPicPr>
          <p:cNvPr id="486" name="Google Shape;486;p25" descr="C:\Users\triurologist\Documents\EasyCapture2.jpg"/>
          <p:cNvPicPr preferRelativeResize="0"/>
          <p:nvPr/>
        </p:nvPicPr>
        <p:blipFill rotWithShape="1">
          <a:blip r:embed="rId3">
            <a:alphaModFix/>
          </a:blip>
          <a:srcRect/>
          <a:stretch/>
        </p:blipFill>
        <p:spPr>
          <a:xfrm>
            <a:off x="4537075" y="1828800"/>
            <a:ext cx="4606925" cy="419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khoang màng nhện</a:t>
            </a:r>
            <a:endParaRPr/>
          </a:p>
        </p:txBody>
      </p:sp>
      <p:pic>
        <p:nvPicPr>
          <p:cNvPr id="492" name="Google Shape;492;p26" descr="C:\Users\USER\Desktop\ctsonao4.gif"/>
          <p:cNvPicPr preferRelativeResize="0">
            <a:picLocks noGrp="1"/>
          </p:cNvPicPr>
          <p:nvPr>
            <p:ph type="body" idx="1"/>
          </p:nvPr>
        </p:nvPicPr>
        <p:blipFill rotWithShape="1">
          <a:blip r:embed="rId3">
            <a:alphaModFix/>
          </a:blip>
          <a:srcRect/>
          <a:stretch/>
        </p:blipFill>
        <p:spPr>
          <a:xfrm>
            <a:off x="1066800" y="1752600"/>
            <a:ext cx="7328263" cy="4191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MÀNG NÃO</a:t>
            </a:r>
            <a:br>
              <a:rPr lang="en-US" b="1">
                <a:solidFill>
                  <a:srgbClr val="FF0000"/>
                </a:solidFill>
                <a:latin typeface="Times New Roman"/>
                <a:ea typeface="Times New Roman"/>
                <a:cs typeface="Times New Roman"/>
                <a:sym typeface="Times New Roman"/>
              </a:rPr>
            </a:br>
            <a:r>
              <a:rPr lang="en-US" sz="2400" b="1">
                <a:solidFill>
                  <a:srgbClr val="002060"/>
                </a:solidFill>
                <a:latin typeface="Times New Roman"/>
                <a:ea typeface="Times New Roman"/>
                <a:cs typeface="Times New Roman"/>
                <a:sym typeface="Times New Roman"/>
              </a:rPr>
              <a:t>Màng mềm</a:t>
            </a:r>
            <a:endParaRPr/>
          </a:p>
        </p:txBody>
      </p:sp>
      <p:sp>
        <p:nvSpPr>
          <p:cNvPr id="498" name="Google Shape;498;p27"/>
          <p:cNvSpPr txBox="1">
            <a:spLocks noGrp="1"/>
          </p:cNvSpPr>
          <p:nvPr>
            <p:ph type="body" idx="1"/>
          </p:nvPr>
        </p:nvSpPr>
        <p:spPr>
          <a:xfrm>
            <a:off x="0" y="1295400"/>
            <a:ext cx="9144000" cy="609600"/>
          </a:xfrm>
          <a:prstGeom prst="rect">
            <a:avLst/>
          </a:prstGeom>
          <a:noFill/>
          <a:ln>
            <a:noFill/>
          </a:ln>
        </p:spPr>
        <p:txBody>
          <a:bodyPr spcFirstLastPara="1" wrap="square" lIns="91425" tIns="45700" rIns="91425" bIns="45700" anchor="t" anchorCtr="0">
            <a:noAutofit/>
          </a:bodyPr>
          <a:lstStyle/>
          <a:p>
            <a:pPr marL="0" lvl="0" indent="-203200" algn="l" rtl="0">
              <a:lnSpc>
                <a:spcPct val="200000"/>
              </a:lnSpc>
              <a:spcBef>
                <a:spcPts val="0"/>
              </a:spcBef>
              <a:spcAft>
                <a:spcPts val="0"/>
              </a:spcAft>
              <a:buClr>
                <a:schemeClr val="dk1"/>
              </a:buClr>
              <a:buSzPts val="3200"/>
              <a:buFont typeface="Noto Sans Symbols"/>
              <a:buChar char="⮚"/>
            </a:pPr>
            <a:r>
              <a:rPr lang="en-US">
                <a:latin typeface="Times New Roman"/>
                <a:ea typeface="Times New Roman"/>
                <a:cs typeface="Times New Roman"/>
                <a:sym typeface="Times New Roman"/>
              </a:rPr>
              <a:t>Chứa nhiều mạch máu nhỏ</a:t>
            </a:r>
            <a:endParaRPr/>
          </a:p>
        </p:txBody>
      </p:sp>
      <p:sp>
        <p:nvSpPr>
          <p:cNvPr id="499" name="Google Shape;499;p2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28</a:t>
            </a:fld>
            <a:endParaRPr>
              <a:latin typeface="Times New Roman"/>
              <a:ea typeface="Times New Roman"/>
              <a:cs typeface="Times New Roman"/>
              <a:sym typeface="Times New Roman"/>
            </a:endParaRPr>
          </a:p>
        </p:txBody>
      </p:sp>
      <p:pic>
        <p:nvPicPr>
          <p:cNvPr id="500" name="Google Shape;500;p27" descr="C:\Users\triurologist\Documents\EasyCapture3.jpg"/>
          <p:cNvPicPr preferRelativeResize="0"/>
          <p:nvPr/>
        </p:nvPicPr>
        <p:blipFill rotWithShape="1">
          <a:blip r:embed="rId3">
            <a:alphaModFix/>
          </a:blip>
          <a:srcRect/>
          <a:stretch/>
        </p:blipFill>
        <p:spPr>
          <a:xfrm>
            <a:off x="1447800" y="2362200"/>
            <a:ext cx="6400800" cy="44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Xuất huyết nội sọ</a:t>
            </a:r>
            <a:endParaRPr/>
          </a:p>
        </p:txBody>
      </p:sp>
      <p:pic>
        <p:nvPicPr>
          <p:cNvPr id="506" name="Google Shape;506;p28" descr="C:\Users\USER\Desktop\BV-nhan-dan-115-tai-bien-mach-mau-nao-1a.jfif"/>
          <p:cNvPicPr preferRelativeResize="0">
            <a:picLocks noGrp="1"/>
          </p:cNvPicPr>
          <p:nvPr>
            <p:ph type="body" idx="1"/>
          </p:nvPr>
        </p:nvPicPr>
        <p:blipFill rotWithShape="1">
          <a:blip r:embed="rId3">
            <a:alphaModFix/>
          </a:blip>
          <a:srcRect/>
          <a:stretch/>
        </p:blipFill>
        <p:spPr>
          <a:xfrm>
            <a:off x="1066800" y="1295400"/>
            <a:ext cx="7371435" cy="525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210" name="Google Shape;210;p3" descr="A white board with writing on it&#10;&#10;Description automatically generated"/>
          <p:cNvPicPr preferRelativeResize="0">
            <a:picLocks noGrp="1"/>
          </p:cNvPicPr>
          <p:nvPr>
            <p:ph type="body" idx="1"/>
          </p:nvPr>
        </p:nvPicPr>
        <p:blipFill rotWithShape="1">
          <a:blip r:embed="rId3">
            <a:alphaModFix/>
          </a:blip>
          <a:srcRect/>
          <a:stretch/>
        </p:blipFill>
        <p:spPr>
          <a:xfrm>
            <a:off x="-2502567" y="-106082"/>
            <a:ext cx="14907125" cy="68316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9"/>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12" name="Google Shape;512;p29" descr="mat-trong-nao"/>
          <p:cNvPicPr preferRelativeResize="0">
            <a:picLocks noGrp="1"/>
          </p:cNvPicPr>
          <p:nvPr>
            <p:ph type="body" idx="2"/>
          </p:nvPr>
        </p:nvPicPr>
        <p:blipFill rotWithShape="1">
          <a:blip r:embed="rId3">
            <a:alphaModFix/>
          </a:blip>
          <a:srcRect/>
          <a:stretch/>
        </p:blipFill>
        <p:spPr>
          <a:xfrm>
            <a:off x="0" y="3657600"/>
            <a:ext cx="3733800" cy="3124200"/>
          </a:xfrm>
          <a:prstGeom prst="rect">
            <a:avLst/>
          </a:prstGeom>
          <a:noFill/>
          <a:ln>
            <a:noFill/>
          </a:ln>
        </p:spPr>
      </p:pic>
      <p:pic>
        <p:nvPicPr>
          <p:cNvPr id="513" name="Google Shape;513;p29" descr="mat-duoi-nao"/>
          <p:cNvPicPr preferRelativeResize="0">
            <a:picLocks noGrp="1"/>
          </p:cNvPicPr>
          <p:nvPr>
            <p:ph type="body" idx="3"/>
          </p:nvPr>
        </p:nvPicPr>
        <p:blipFill rotWithShape="1">
          <a:blip r:embed="rId4">
            <a:alphaModFix/>
          </a:blip>
          <a:srcRect/>
          <a:stretch/>
        </p:blipFill>
        <p:spPr>
          <a:xfrm>
            <a:off x="5772150" y="3028950"/>
            <a:ext cx="2990850" cy="3524250"/>
          </a:xfrm>
          <a:prstGeom prst="rect">
            <a:avLst/>
          </a:prstGeom>
          <a:noFill/>
          <a:ln>
            <a:noFill/>
          </a:ln>
        </p:spPr>
      </p:pic>
      <p:pic>
        <p:nvPicPr>
          <p:cNvPr id="514" name="Google Shape;514;p29" descr="nao-that"/>
          <p:cNvPicPr preferRelativeResize="0">
            <a:picLocks noGrp="1"/>
          </p:cNvPicPr>
          <p:nvPr>
            <p:ph type="body" idx="1"/>
          </p:nvPr>
        </p:nvPicPr>
        <p:blipFill rotWithShape="1">
          <a:blip r:embed="rId5">
            <a:alphaModFix/>
          </a:blip>
          <a:srcRect/>
          <a:stretch/>
        </p:blipFill>
        <p:spPr>
          <a:xfrm>
            <a:off x="2514600" y="914400"/>
            <a:ext cx="3505200" cy="3429000"/>
          </a:xfrm>
          <a:prstGeom prst="rect">
            <a:avLst/>
          </a:prstGeom>
          <a:noFill/>
          <a:ln>
            <a:noFill/>
          </a:ln>
        </p:spPr>
      </p:pic>
      <p:sp>
        <p:nvSpPr>
          <p:cNvPr id="515" name="Google Shape;515;p29"/>
          <p:cNvSpPr txBox="1"/>
          <p:nvPr/>
        </p:nvSpPr>
        <p:spPr>
          <a:xfrm>
            <a:off x="76200" y="838200"/>
            <a:ext cx="2955925" cy="101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endParaRPr sz="2000" b="1" u="sng">
              <a:solidFill>
                <a:srgbClr val="FF0000"/>
              </a:solidFill>
              <a:latin typeface="Times New Roman"/>
              <a:ea typeface="Times New Roman"/>
              <a:cs typeface="Times New Roman"/>
              <a:sym typeface="Times New Roman"/>
            </a:endParaRPr>
          </a:p>
        </p:txBody>
      </p:sp>
      <p:sp>
        <p:nvSpPr>
          <p:cNvPr id="516" name="Google Shape;516;p29"/>
          <p:cNvSpPr txBox="1"/>
          <p:nvPr/>
        </p:nvSpPr>
        <p:spPr>
          <a:xfrm>
            <a:off x="5927725" y="950913"/>
            <a:ext cx="2254250" cy="369887"/>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TRÊN NGOÀI</a:t>
            </a:r>
            <a:endParaRPr/>
          </a:p>
        </p:txBody>
      </p:sp>
      <p:sp>
        <p:nvSpPr>
          <p:cNvPr id="517" name="Google Shape;517;p29"/>
          <p:cNvSpPr txBox="1"/>
          <p:nvPr/>
        </p:nvSpPr>
        <p:spPr>
          <a:xfrm>
            <a:off x="1250950" y="3124200"/>
            <a:ext cx="1619250" cy="369888"/>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TRONG</a:t>
            </a:r>
            <a:endParaRPr/>
          </a:p>
        </p:txBody>
      </p:sp>
      <p:sp>
        <p:nvSpPr>
          <p:cNvPr id="518" name="Google Shape;518;p29"/>
          <p:cNvSpPr txBox="1"/>
          <p:nvPr/>
        </p:nvSpPr>
        <p:spPr>
          <a:xfrm>
            <a:off x="6645275" y="2376488"/>
            <a:ext cx="1397000" cy="369887"/>
          </a:xfrm>
          <a:prstGeom prst="rect">
            <a:avLst/>
          </a:prstGeom>
          <a:solidFill>
            <a:srgbClr val="008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MẶT DƯỚI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base">
                                        <p:cTn id="7" dur="500"/>
                                        <p:tgtEl>
                                          <p:spTgt spid="5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Effect transition="in" filter="fade">
                                      <p:cBhvr>
                                        <p:cTn id="12" dur="500"/>
                                        <p:tgtEl>
                                          <p:spTgt spid="5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7"/>
                                        </p:tgtEl>
                                        <p:attrNameLst>
                                          <p:attrName>style.visibility</p:attrName>
                                        </p:attrNameLst>
                                      </p:cBhvr>
                                      <p:to>
                                        <p:strVal val="visible"/>
                                      </p:to>
                                    </p:set>
                                    <p:animEffect transition="in" filter="fade">
                                      <p:cBhvr>
                                        <p:cTn id="17" dur="500"/>
                                        <p:tgtEl>
                                          <p:spTgt spid="5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8"/>
                                        </p:tgtEl>
                                        <p:attrNameLst>
                                          <p:attrName>style.visibility</p:attrName>
                                        </p:attrNameLst>
                                      </p:cBhvr>
                                      <p:to>
                                        <p:strVal val="visible"/>
                                      </p:to>
                                    </p:set>
                                    <p:animEffect transition="in" filter="fade">
                                      <p:cBhvr>
                                        <p:cTn id="22"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0"/>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24" name="Google Shape;524;p30" descr="brain-1"/>
          <p:cNvPicPr preferRelativeResize="0">
            <a:picLocks noGrp="1"/>
          </p:cNvPicPr>
          <p:nvPr>
            <p:ph type="body" idx="1"/>
          </p:nvPr>
        </p:nvPicPr>
        <p:blipFill rotWithShape="1">
          <a:blip r:embed="rId3">
            <a:alphaModFix/>
          </a:blip>
          <a:srcRect/>
          <a:stretch/>
        </p:blipFill>
        <p:spPr>
          <a:xfrm>
            <a:off x="1981200" y="2514600"/>
            <a:ext cx="6172200" cy="3886200"/>
          </a:xfrm>
          <a:prstGeom prst="rect">
            <a:avLst/>
          </a:prstGeom>
          <a:noFill/>
          <a:ln>
            <a:noFill/>
          </a:ln>
        </p:spPr>
      </p:pic>
      <p:sp>
        <p:nvSpPr>
          <p:cNvPr id="525" name="Google Shape;525;p30"/>
          <p:cNvSpPr txBox="1"/>
          <p:nvPr/>
        </p:nvSpPr>
        <p:spPr>
          <a:xfrm>
            <a:off x="2687638" y="4089400"/>
            <a:ext cx="1706562"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TRÁN</a:t>
            </a:r>
            <a:endParaRPr/>
          </a:p>
        </p:txBody>
      </p:sp>
      <p:sp>
        <p:nvSpPr>
          <p:cNvPr id="526" name="Google Shape;526;p30"/>
          <p:cNvSpPr txBox="1"/>
          <p:nvPr/>
        </p:nvSpPr>
        <p:spPr>
          <a:xfrm>
            <a:off x="5486400" y="3657600"/>
            <a:ext cx="1651000"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ĐỈNH</a:t>
            </a:r>
            <a:endParaRPr/>
          </a:p>
        </p:txBody>
      </p:sp>
      <p:sp>
        <p:nvSpPr>
          <p:cNvPr id="527" name="Google Shape;527;p30"/>
          <p:cNvSpPr txBox="1"/>
          <p:nvPr/>
        </p:nvSpPr>
        <p:spPr>
          <a:xfrm>
            <a:off x="4346575" y="5156200"/>
            <a:ext cx="2670175" cy="4000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 THÁI DƯƠNG</a:t>
            </a:r>
            <a:endParaRPr/>
          </a:p>
        </p:txBody>
      </p:sp>
      <p:sp>
        <p:nvSpPr>
          <p:cNvPr id="528" name="Google Shape;528;p30"/>
          <p:cNvSpPr txBox="1"/>
          <p:nvPr/>
        </p:nvSpPr>
        <p:spPr>
          <a:xfrm>
            <a:off x="7283450" y="4667250"/>
            <a:ext cx="996950" cy="70802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THÙY</a:t>
            </a:r>
            <a:endParaRPr/>
          </a:p>
          <a:p>
            <a:pPr marL="0" marR="0" lvl="0" indent="0" algn="l" rtl="0">
              <a:spcBef>
                <a:spcPts val="0"/>
              </a:spcBef>
              <a:spcAft>
                <a:spcPts val="0"/>
              </a:spcAft>
              <a:buNone/>
            </a:pPr>
            <a:r>
              <a:rPr lang="en-US" sz="2000" b="1">
                <a:solidFill>
                  <a:srgbClr val="FF0000"/>
                </a:solidFill>
                <a:latin typeface="Times New Roman"/>
                <a:ea typeface="Times New Roman"/>
                <a:cs typeface="Times New Roman"/>
                <a:sym typeface="Times New Roman"/>
              </a:rPr>
              <a:t>CHẨM</a:t>
            </a:r>
            <a:endParaRPr/>
          </a:p>
        </p:txBody>
      </p:sp>
      <p:sp>
        <p:nvSpPr>
          <p:cNvPr id="529" name="Google Shape;529;p30"/>
          <p:cNvSpPr/>
          <p:nvPr/>
        </p:nvSpPr>
        <p:spPr>
          <a:xfrm>
            <a:off x="4648200" y="2667000"/>
            <a:ext cx="914400" cy="2209800"/>
          </a:xfrm>
          <a:custGeom>
            <a:avLst/>
            <a:gdLst/>
            <a:ahLst/>
            <a:cxnLst/>
            <a:rect l="l" t="t" r="r" b="b"/>
            <a:pathLst>
              <a:path w="576" h="1392" extrusionOk="0">
                <a:moveTo>
                  <a:pt x="576" y="0"/>
                </a:moveTo>
                <a:cubicBezTo>
                  <a:pt x="540" y="16"/>
                  <a:pt x="504" y="32"/>
                  <a:pt x="480" y="48"/>
                </a:cubicBezTo>
                <a:cubicBezTo>
                  <a:pt x="456" y="64"/>
                  <a:pt x="440" y="80"/>
                  <a:pt x="432" y="96"/>
                </a:cubicBezTo>
                <a:cubicBezTo>
                  <a:pt x="424" y="112"/>
                  <a:pt x="432" y="112"/>
                  <a:pt x="432" y="144"/>
                </a:cubicBezTo>
                <a:cubicBezTo>
                  <a:pt x="432" y="176"/>
                  <a:pt x="432" y="256"/>
                  <a:pt x="432" y="288"/>
                </a:cubicBezTo>
                <a:cubicBezTo>
                  <a:pt x="432" y="320"/>
                  <a:pt x="432" y="320"/>
                  <a:pt x="432" y="336"/>
                </a:cubicBezTo>
                <a:cubicBezTo>
                  <a:pt x="432" y="352"/>
                  <a:pt x="440" y="360"/>
                  <a:pt x="432" y="384"/>
                </a:cubicBezTo>
                <a:cubicBezTo>
                  <a:pt x="424" y="408"/>
                  <a:pt x="408" y="456"/>
                  <a:pt x="384" y="480"/>
                </a:cubicBezTo>
                <a:cubicBezTo>
                  <a:pt x="360" y="504"/>
                  <a:pt x="320" y="496"/>
                  <a:pt x="288" y="528"/>
                </a:cubicBezTo>
                <a:cubicBezTo>
                  <a:pt x="256" y="560"/>
                  <a:pt x="224" y="632"/>
                  <a:pt x="192" y="672"/>
                </a:cubicBezTo>
                <a:cubicBezTo>
                  <a:pt x="160" y="712"/>
                  <a:pt x="120" y="736"/>
                  <a:pt x="96" y="768"/>
                </a:cubicBezTo>
                <a:cubicBezTo>
                  <a:pt x="72" y="800"/>
                  <a:pt x="64" y="824"/>
                  <a:pt x="48" y="864"/>
                </a:cubicBezTo>
                <a:cubicBezTo>
                  <a:pt x="32" y="904"/>
                  <a:pt x="0" y="960"/>
                  <a:pt x="0" y="1008"/>
                </a:cubicBezTo>
                <a:cubicBezTo>
                  <a:pt x="0" y="1056"/>
                  <a:pt x="40" y="1104"/>
                  <a:pt x="48" y="1152"/>
                </a:cubicBezTo>
                <a:cubicBezTo>
                  <a:pt x="56" y="1200"/>
                  <a:pt x="48" y="1256"/>
                  <a:pt x="48" y="1296"/>
                </a:cubicBezTo>
                <a:cubicBezTo>
                  <a:pt x="48" y="1336"/>
                  <a:pt x="48" y="1376"/>
                  <a:pt x="48" y="1392"/>
                </a:cubicBezTo>
              </a:path>
            </a:pathLst>
          </a:custGeom>
          <a:noFill/>
          <a:ln w="76200" cap="flat" cmpd="sng">
            <a:solidFill>
              <a:srgbClr val="80008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0" name="Google Shape;530;p30"/>
          <p:cNvSpPr/>
          <p:nvPr/>
        </p:nvSpPr>
        <p:spPr>
          <a:xfrm>
            <a:off x="3733800" y="4572000"/>
            <a:ext cx="1981200" cy="1219200"/>
          </a:xfrm>
          <a:custGeom>
            <a:avLst/>
            <a:gdLst/>
            <a:ahLst/>
            <a:cxnLst/>
            <a:rect l="l" t="t" r="r" b="b"/>
            <a:pathLst>
              <a:path w="1248" h="768" extrusionOk="0">
                <a:moveTo>
                  <a:pt x="0" y="768"/>
                </a:moveTo>
                <a:cubicBezTo>
                  <a:pt x="16" y="740"/>
                  <a:pt x="32" y="712"/>
                  <a:pt x="48" y="672"/>
                </a:cubicBezTo>
                <a:cubicBezTo>
                  <a:pt x="64" y="632"/>
                  <a:pt x="80" y="560"/>
                  <a:pt x="96" y="528"/>
                </a:cubicBezTo>
                <a:cubicBezTo>
                  <a:pt x="112" y="496"/>
                  <a:pt x="120" y="504"/>
                  <a:pt x="144" y="480"/>
                </a:cubicBezTo>
                <a:cubicBezTo>
                  <a:pt x="168" y="456"/>
                  <a:pt x="192" y="416"/>
                  <a:pt x="240" y="384"/>
                </a:cubicBezTo>
                <a:cubicBezTo>
                  <a:pt x="288" y="352"/>
                  <a:pt x="384" y="312"/>
                  <a:pt x="432" y="288"/>
                </a:cubicBezTo>
                <a:cubicBezTo>
                  <a:pt x="480" y="264"/>
                  <a:pt x="480" y="264"/>
                  <a:pt x="528" y="240"/>
                </a:cubicBezTo>
                <a:cubicBezTo>
                  <a:pt x="576" y="216"/>
                  <a:pt x="664" y="168"/>
                  <a:pt x="720" y="144"/>
                </a:cubicBezTo>
                <a:cubicBezTo>
                  <a:pt x="776" y="120"/>
                  <a:pt x="816" y="112"/>
                  <a:pt x="864" y="96"/>
                </a:cubicBezTo>
                <a:cubicBezTo>
                  <a:pt x="912" y="80"/>
                  <a:pt x="968" y="56"/>
                  <a:pt x="1008" y="48"/>
                </a:cubicBezTo>
                <a:cubicBezTo>
                  <a:pt x="1048" y="40"/>
                  <a:pt x="1064" y="56"/>
                  <a:pt x="1104" y="48"/>
                </a:cubicBezTo>
                <a:cubicBezTo>
                  <a:pt x="1144" y="40"/>
                  <a:pt x="1224" y="8"/>
                  <a:pt x="1248" y="0"/>
                </a:cubicBezTo>
              </a:path>
            </a:pathLst>
          </a:custGeom>
          <a:noFill/>
          <a:ln w="76200" cap="flat" cmpd="sng">
            <a:solidFill>
              <a:srgbClr val="008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cxnSp>
        <p:nvCxnSpPr>
          <p:cNvPr id="531" name="Google Shape;531;p30"/>
          <p:cNvCxnSpPr/>
          <p:nvPr/>
        </p:nvCxnSpPr>
        <p:spPr>
          <a:xfrm flipH="1">
            <a:off x="6858000" y="4114800"/>
            <a:ext cx="990600" cy="1447800"/>
          </a:xfrm>
          <a:prstGeom prst="straightConnector1">
            <a:avLst/>
          </a:prstGeom>
          <a:noFill/>
          <a:ln w="76200" cap="flat" cmpd="sng">
            <a:solidFill>
              <a:srgbClr val="0000FF"/>
            </a:solidFill>
            <a:prstDash val="solid"/>
            <a:round/>
            <a:headEnd type="none" w="sm" len="sm"/>
            <a:tailEnd type="none" w="sm" len="sm"/>
          </a:ln>
        </p:spPr>
      </p:cxnSp>
      <p:sp>
        <p:nvSpPr>
          <p:cNvPr id="532" name="Google Shape;532;p30"/>
          <p:cNvSpPr txBox="1"/>
          <p:nvPr/>
        </p:nvSpPr>
        <p:spPr>
          <a:xfrm>
            <a:off x="5943600" y="1905000"/>
            <a:ext cx="2343150"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TRUNG TÂM</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(ROLANDO)</a:t>
            </a:r>
            <a:endParaRPr/>
          </a:p>
        </p:txBody>
      </p:sp>
      <p:sp>
        <p:nvSpPr>
          <p:cNvPr id="533" name="Google Shape;533;p30"/>
          <p:cNvSpPr txBox="1"/>
          <p:nvPr/>
        </p:nvSpPr>
        <p:spPr>
          <a:xfrm>
            <a:off x="3181350" y="6415088"/>
            <a:ext cx="25844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BÊN( SYLVIUS)</a:t>
            </a:r>
            <a:endParaRPr/>
          </a:p>
        </p:txBody>
      </p:sp>
      <p:sp>
        <p:nvSpPr>
          <p:cNvPr id="534" name="Google Shape;534;p30"/>
          <p:cNvSpPr txBox="1"/>
          <p:nvPr/>
        </p:nvSpPr>
        <p:spPr>
          <a:xfrm>
            <a:off x="7467600" y="3244850"/>
            <a:ext cx="1755775"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ĐỈNH</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CHẨM NGOÀI</a:t>
            </a:r>
            <a:endParaRPr/>
          </a:p>
        </p:txBody>
      </p:sp>
      <p:sp>
        <p:nvSpPr>
          <p:cNvPr id="535" name="Google Shape;535;p30"/>
          <p:cNvSpPr txBox="1"/>
          <p:nvPr/>
        </p:nvSpPr>
        <p:spPr>
          <a:xfrm>
            <a:off x="169863" y="898525"/>
            <a:ext cx="2955925" cy="1323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CÁC RÃNH CHÍNH</a:t>
            </a:r>
            <a:endParaRPr/>
          </a:p>
          <a:p>
            <a:pPr marL="0" marR="0" lvl="0" indent="0" algn="l" rtl="0">
              <a:spcBef>
                <a:spcPts val="0"/>
              </a:spcBef>
              <a:spcAft>
                <a:spcPts val="0"/>
              </a:spcAft>
              <a:buNone/>
            </a:pPr>
            <a:endParaRPr sz="2000" b="1" u="sng">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500"/>
                                        <p:tgtEl>
                                          <p:spTgt spid="53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gtEl>
                                        <p:attrNameLst>
                                          <p:attrName>style.visibility</p:attrName>
                                        </p:attrNameLst>
                                      </p:cBhvr>
                                      <p:to>
                                        <p:strVal val="visible"/>
                                      </p:to>
                                    </p:set>
                                    <p:animEffect transition="in" filter="fade">
                                      <p:cBhvr>
                                        <p:cTn id="12" dur="500"/>
                                        <p:tgtEl>
                                          <p:spTgt spid="5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9"/>
                                        </p:tgtEl>
                                        <p:attrNameLst>
                                          <p:attrName>style.visibility</p:attrName>
                                        </p:attrNameLst>
                                      </p:cBhvr>
                                      <p:to>
                                        <p:strVal val="visible"/>
                                      </p:to>
                                    </p:set>
                                    <p:animEffect transition="in" filter="fade">
                                      <p:cBhvr>
                                        <p:cTn id="17" dur="500"/>
                                        <p:tgtEl>
                                          <p:spTgt spid="5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2"/>
                                        </p:tgtEl>
                                        <p:attrNameLst>
                                          <p:attrName>style.visibility</p:attrName>
                                        </p:attrNameLst>
                                      </p:cBhvr>
                                      <p:to>
                                        <p:strVal val="visible"/>
                                      </p:to>
                                    </p:set>
                                    <p:animEffect transition="in" filter="fade">
                                      <p:cBhvr>
                                        <p:cTn id="22" dur="500"/>
                                        <p:tgtEl>
                                          <p:spTgt spid="5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0"/>
                                        </p:tgtEl>
                                        <p:attrNameLst>
                                          <p:attrName>style.visibility</p:attrName>
                                        </p:attrNameLst>
                                      </p:cBhvr>
                                      <p:to>
                                        <p:strVal val="visible"/>
                                      </p:to>
                                    </p:set>
                                    <p:animEffect transition="in" filter="fade">
                                      <p:cBhvr>
                                        <p:cTn id="27" dur="500"/>
                                        <p:tgtEl>
                                          <p:spTgt spid="5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3"/>
                                        </p:tgtEl>
                                        <p:attrNameLst>
                                          <p:attrName>style.visibility</p:attrName>
                                        </p:attrNameLst>
                                      </p:cBhvr>
                                      <p:to>
                                        <p:strVal val="visible"/>
                                      </p:to>
                                    </p:set>
                                    <p:animEffect transition="in" filter="fade">
                                      <p:cBhvr>
                                        <p:cTn id="32" dur="500"/>
                                        <p:tgtEl>
                                          <p:spTgt spid="5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6"/>
                                        </p:tgtEl>
                                        <p:attrNameLst>
                                          <p:attrName>style.visibility</p:attrName>
                                        </p:attrNameLst>
                                      </p:cBhvr>
                                      <p:to>
                                        <p:strVal val="visible"/>
                                      </p:to>
                                    </p:set>
                                    <p:animEffect transition="in" filter="fade">
                                      <p:cBhvr>
                                        <p:cTn id="37" dur="500"/>
                                        <p:tgtEl>
                                          <p:spTgt spid="5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1"/>
                                        </p:tgtEl>
                                        <p:attrNameLst>
                                          <p:attrName>style.visibility</p:attrName>
                                        </p:attrNameLst>
                                      </p:cBhvr>
                                      <p:to>
                                        <p:strVal val="visible"/>
                                      </p:to>
                                    </p:set>
                                    <p:animEffect transition="in" filter="fade">
                                      <p:cBhvr>
                                        <p:cTn id="42" dur="500"/>
                                        <p:tgtEl>
                                          <p:spTgt spid="5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4">
                                            <p:txEl>
                                              <p:pRg st="0" end="0"/>
                                            </p:txEl>
                                          </p:spTgt>
                                        </p:tgtEl>
                                        <p:attrNameLst>
                                          <p:attrName>style.visibility</p:attrName>
                                        </p:attrNameLst>
                                      </p:cBhvr>
                                      <p:to>
                                        <p:strVal val="visible"/>
                                      </p:to>
                                    </p:set>
                                    <p:animEffect transition="in" filter="fade">
                                      <p:cBhvr>
                                        <p:cTn id="47" dur="500"/>
                                        <p:tgtEl>
                                          <p:spTgt spid="53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34">
                                            <p:txEl>
                                              <p:pRg st="1" end="1"/>
                                            </p:txEl>
                                          </p:spTgt>
                                        </p:tgtEl>
                                        <p:attrNameLst>
                                          <p:attrName>style.visibility</p:attrName>
                                        </p:attrNameLst>
                                      </p:cBhvr>
                                      <p:to>
                                        <p:strVal val="visible"/>
                                      </p:to>
                                    </p:set>
                                    <p:animEffect transition="in" filter="fade">
                                      <p:cBhvr>
                                        <p:cTn id="52" dur="500"/>
                                        <p:tgtEl>
                                          <p:spTgt spid="534">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27"/>
                                        </p:tgtEl>
                                        <p:attrNameLst>
                                          <p:attrName>style.visibility</p:attrName>
                                        </p:attrNameLst>
                                      </p:cBhvr>
                                      <p:to>
                                        <p:strVal val="visible"/>
                                      </p:to>
                                    </p:set>
                                    <p:animEffect transition="in" filter="fade">
                                      <p:cBhvr>
                                        <p:cTn id="57" dur="500"/>
                                        <p:tgtEl>
                                          <p:spTgt spid="5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28"/>
                                        </p:tgtEl>
                                        <p:attrNameLst>
                                          <p:attrName>style.visibility</p:attrName>
                                        </p:attrNameLst>
                                      </p:cBhvr>
                                      <p:to>
                                        <p:strVal val="visible"/>
                                      </p:to>
                                    </p:set>
                                    <p:animEffect transition="in" filter="fade">
                                      <p:cBhvr>
                                        <p:cTn id="62"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31"/>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41" name="Google Shape;541;p31" descr="brain-3"/>
          <p:cNvPicPr preferRelativeResize="0">
            <a:picLocks noGrp="1"/>
          </p:cNvPicPr>
          <p:nvPr>
            <p:ph type="body" idx="1"/>
          </p:nvPr>
        </p:nvPicPr>
        <p:blipFill rotWithShape="1">
          <a:blip r:embed="rId3">
            <a:alphaModFix/>
          </a:blip>
          <a:srcRect/>
          <a:stretch/>
        </p:blipFill>
        <p:spPr>
          <a:xfrm>
            <a:off x="1752600" y="1676400"/>
            <a:ext cx="5715000" cy="4953000"/>
          </a:xfrm>
          <a:prstGeom prst="rect">
            <a:avLst/>
          </a:prstGeom>
          <a:noFill/>
          <a:ln>
            <a:noFill/>
          </a:ln>
        </p:spPr>
      </p:pic>
      <p:sp>
        <p:nvSpPr>
          <p:cNvPr id="542" name="Google Shape;542;p31"/>
          <p:cNvSpPr txBox="1"/>
          <p:nvPr/>
        </p:nvSpPr>
        <p:spPr>
          <a:xfrm>
            <a:off x="304800" y="6019800"/>
            <a:ext cx="1552575" cy="400050"/>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THÙY ĐẢO</a:t>
            </a:r>
            <a:endParaRPr/>
          </a:p>
        </p:txBody>
      </p:sp>
      <p:sp>
        <p:nvSpPr>
          <p:cNvPr id="543" name="Google Shape;543;p31"/>
          <p:cNvSpPr txBox="1"/>
          <p:nvPr/>
        </p:nvSpPr>
        <p:spPr>
          <a:xfrm>
            <a:off x="228600" y="762000"/>
            <a:ext cx="3233738" cy="101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1.1.1- MẶT TRÊN NGOÀI: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3"/>
                                        </p:tgtEl>
                                        <p:attrNameLst>
                                          <p:attrName>style.visibility</p:attrName>
                                        </p:attrNameLst>
                                      </p:cBhvr>
                                      <p:to>
                                        <p:strVal val="visible"/>
                                      </p:to>
                                    </p:set>
                                    <p:anim calcmode="lin" valueType="num">
                                      <p:cBhvr additive="base">
                                        <p:cTn id="7" dur="500"/>
                                        <p:tgtEl>
                                          <p:spTgt spid="5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2"/>
                                        </p:tgtEl>
                                        <p:attrNameLst>
                                          <p:attrName>style.visibility</p:attrName>
                                        </p:attrNameLst>
                                      </p:cBhvr>
                                      <p:to>
                                        <p:strVal val="visible"/>
                                      </p:to>
                                    </p:set>
                                    <p:animEffect transition="in" filter="fade">
                                      <p:cBhvr>
                                        <p:cTn id="12" dur="5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2"/>
          <p:cNvSpPr txBox="1">
            <a:spLocks noGrp="1"/>
          </p:cNvSpPr>
          <p:nvPr>
            <p:ph type="title"/>
          </p:nvPr>
        </p:nvSpPr>
        <p:spPr>
          <a:xfrm>
            <a:off x="5334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549" name="Google Shape;549;p32" descr="mat-trong-nao"/>
          <p:cNvPicPr preferRelativeResize="0">
            <a:picLocks noGrp="1"/>
          </p:cNvPicPr>
          <p:nvPr>
            <p:ph type="body" idx="1"/>
          </p:nvPr>
        </p:nvPicPr>
        <p:blipFill rotWithShape="1">
          <a:blip r:embed="rId3">
            <a:alphaModFix/>
          </a:blip>
          <a:srcRect/>
          <a:stretch/>
        </p:blipFill>
        <p:spPr>
          <a:xfrm>
            <a:off x="1981200" y="1524000"/>
            <a:ext cx="5867400" cy="4953000"/>
          </a:xfrm>
          <a:prstGeom prst="rect">
            <a:avLst/>
          </a:prstGeom>
          <a:noFill/>
          <a:ln>
            <a:noFill/>
          </a:ln>
        </p:spPr>
      </p:pic>
      <p:sp>
        <p:nvSpPr>
          <p:cNvPr id="550" name="Google Shape;550;p32"/>
          <p:cNvSpPr txBox="1"/>
          <p:nvPr/>
        </p:nvSpPr>
        <p:spPr>
          <a:xfrm>
            <a:off x="762000" y="987424"/>
            <a:ext cx="2147783"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1.1- HÌNH THỂ NGOÀI:</a:t>
            </a:r>
            <a:endParaRPr/>
          </a:p>
          <a:p>
            <a:pPr marL="0" marR="0" lvl="0" indent="0" algn="l" rtl="0">
              <a:spcBef>
                <a:spcPts val="0"/>
              </a:spcBef>
              <a:spcAft>
                <a:spcPts val="0"/>
              </a:spcAft>
              <a:buNone/>
            </a:pPr>
            <a:r>
              <a:rPr lang="en-US" sz="1800" b="1" u="sng">
                <a:solidFill>
                  <a:srgbClr val="FF0000"/>
                </a:solidFill>
                <a:latin typeface="Times New Roman"/>
                <a:ea typeface="Times New Roman"/>
                <a:cs typeface="Times New Roman"/>
                <a:sym typeface="Times New Roman"/>
              </a:rPr>
              <a:t>1.1.2- MẶT TRONG:</a:t>
            </a:r>
            <a:endParaRPr/>
          </a:p>
        </p:txBody>
      </p:sp>
      <p:sp>
        <p:nvSpPr>
          <p:cNvPr id="551" name="Google Shape;551;p32"/>
          <p:cNvSpPr txBox="1"/>
          <p:nvPr/>
        </p:nvSpPr>
        <p:spPr>
          <a:xfrm rot="858517">
            <a:off x="4492625" y="2894013"/>
            <a:ext cx="133350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THỂ CHAI</a:t>
            </a:r>
            <a:endParaRPr/>
          </a:p>
        </p:txBody>
      </p:sp>
      <p:cxnSp>
        <p:nvCxnSpPr>
          <p:cNvPr id="552" name="Google Shape;552;p32"/>
          <p:cNvCxnSpPr/>
          <p:nvPr/>
        </p:nvCxnSpPr>
        <p:spPr>
          <a:xfrm rot="10800000" flipH="1">
            <a:off x="2057400" y="2971800"/>
            <a:ext cx="2286000" cy="457200"/>
          </a:xfrm>
          <a:prstGeom prst="straightConnector1">
            <a:avLst/>
          </a:prstGeom>
          <a:noFill/>
          <a:ln w="38100" cap="flat" cmpd="sng">
            <a:solidFill>
              <a:srgbClr val="FF0000"/>
            </a:solidFill>
            <a:prstDash val="solid"/>
            <a:round/>
            <a:headEnd type="none" w="sm" len="sm"/>
            <a:tailEnd type="triangle" w="med" len="med"/>
          </a:ln>
        </p:spPr>
      </p:cxnSp>
      <p:sp>
        <p:nvSpPr>
          <p:cNvPr id="553" name="Google Shape;553;p32"/>
          <p:cNvSpPr txBox="1"/>
          <p:nvPr/>
        </p:nvSpPr>
        <p:spPr>
          <a:xfrm>
            <a:off x="152400" y="3276600"/>
            <a:ext cx="20653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THỂ CHAI</a:t>
            </a:r>
            <a:endParaRPr/>
          </a:p>
        </p:txBody>
      </p:sp>
      <p:cxnSp>
        <p:nvCxnSpPr>
          <p:cNvPr id="554" name="Google Shape;554;p32"/>
          <p:cNvCxnSpPr/>
          <p:nvPr/>
        </p:nvCxnSpPr>
        <p:spPr>
          <a:xfrm rot="10800000" flipH="1">
            <a:off x="2362200" y="2590800"/>
            <a:ext cx="2133600" cy="76200"/>
          </a:xfrm>
          <a:prstGeom prst="straightConnector1">
            <a:avLst/>
          </a:prstGeom>
          <a:noFill/>
          <a:ln w="38100" cap="flat" cmpd="sng">
            <a:solidFill>
              <a:srgbClr val="FF0000"/>
            </a:solidFill>
            <a:prstDash val="solid"/>
            <a:round/>
            <a:headEnd type="none" w="sm" len="sm"/>
            <a:tailEnd type="triangle" w="med" len="med"/>
          </a:ln>
        </p:spPr>
      </p:cxnSp>
      <p:sp>
        <p:nvSpPr>
          <p:cNvPr id="555" name="Google Shape;555;p32"/>
          <p:cNvSpPr txBox="1"/>
          <p:nvPr/>
        </p:nvSpPr>
        <p:spPr>
          <a:xfrm>
            <a:off x="838200" y="2438400"/>
            <a:ext cx="16764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ĐAI</a:t>
            </a:r>
            <a:endParaRPr/>
          </a:p>
        </p:txBody>
      </p:sp>
      <p:cxnSp>
        <p:nvCxnSpPr>
          <p:cNvPr id="556" name="Google Shape;556;p32"/>
          <p:cNvCxnSpPr/>
          <p:nvPr/>
        </p:nvCxnSpPr>
        <p:spPr>
          <a:xfrm flipH="1">
            <a:off x="5410200" y="1371600"/>
            <a:ext cx="838200" cy="685800"/>
          </a:xfrm>
          <a:prstGeom prst="straightConnector1">
            <a:avLst/>
          </a:prstGeom>
          <a:noFill/>
          <a:ln w="38100" cap="flat" cmpd="sng">
            <a:solidFill>
              <a:srgbClr val="FF0000"/>
            </a:solidFill>
            <a:prstDash val="solid"/>
            <a:round/>
            <a:headEnd type="none" w="sm" len="sm"/>
            <a:tailEnd type="triangle" w="med" len="med"/>
          </a:ln>
        </p:spPr>
      </p:cxnSp>
      <p:sp>
        <p:nvSpPr>
          <p:cNvPr id="557" name="Google Shape;557;p32"/>
          <p:cNvSpPr txBox="1"/>
          <p:nvPr/>
        </p:nvSpPr>
        <p:spPr>
          <a:xfrm>
            <a:off x="6248400" y="914400"/>
            <a:ext cx="23431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TRUNG TÂM</a:t>
            </a:r>
            <a:endParaRPr/>
          </a:p>
        </p:txBody>
      </p:sp>
      <p:cxnSp>
        <p:nvCxnSpPr>
          <p:cNvPr id="558" name="Google Shape;558;p32"/>
          <p:cNvCxnSpPr/>
          <p:nvPr/>
        </p:nvCxnSpPr>
        <p:spPr>
          <a:xfrm flipH="1">
            <a:off x="5715000" y="1600200"/>
            <a:ext cx="914400" cy="609600"/>
          </a:xfrm>
          <a:prstGeom prst="straightConnector1">
            <a:avLst/>
          </a:prstGeom>
          <a:noFill/>
          <a:ln w="38100" cap="flat" cmpd="sng">
            <a:solidFill>
              <a:srgbClr val="FF0000"/>
            </a:solidFill>
            <a:prstDash val="solid"/>
            <a:round/>
            <a:headEnd type="none" w="sm" len="sm"/>
            <a:tailEnd type="triangle" w="med" len="med"/>
          </a:ln>
        </p:spPr>
      </p:cxnSp>
      <p:sp>
        <p:nvSpPr>
          <p:cNvPr id="559" name="Google Shape;559;p32"/>
          <p:cNvSpPr txBox="1"/>
          <p:nvPr/>
        </p:nvSpPr>
        <p:spPr>
          <a:xfrm>
            <a:off x="6635750" y="1385888"/>
            <a:ext cx="12890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TRẺ VIỀN</a:t>
            </a:r>
            <a:endParaRPr/>
          </a:p>
        </p:txBody>
      </p:sp>
      <p:cxnSp>
        <p:nvCxnSpPr>
          <p:cNvPr id="560" name="Google Shape;560;p32"/>
          <p:cNvCxnSpPr/>
          <p:nvPr/>
        </p:nvCxnSpPr>
        <p:spPr>
          <a:xfrm flipH="1">
            <a:off x="6705600" y="2362200"/>
            <a:ext cx="762000" cy="609600"/>
          </a:xfrm>
          <a:prstGeom prst="straightConnector1">
            <a:avLst/>
          </a:prstGeom>
          <a:noFill/>
          <a:ln w="38100" cap="flat" cmpd="sng">
            <a:solidFill>
              <a:srgbClr val="FF0000"/>
            </a:solidFill>
            <a:prstDash val="solid"/>
            <a:round/>
            <a:headEnd type="none" w="sm" len="sm"/>
            <a:tailEnd type="triangle" w="med" len="med"/>
          </a:ln>
        </p:spPr>
      </p:cxnSp>
      <p:sp>
        <p:nvSpPr>
          <p:cNvPr id="561" name="Google Shape;561;p32"/>
          <p:cNvSpPr txBox="1"/>
          <p:nvPr/>
        </p:nvSpPr>
        <p:spPr>
          <a:xfrm>
            <a:off x="7467600" y="1995488"/>
            <a:ext cx="1816100" cy="6461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ĐỈNH</a:t>
            </a:r>
            <a:endParaRPr/>
          </a:p>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CHẨM TRONG</a:t>
            </a:r>
            <a:endParaRPr/>
          </a:p>
        </p:txBody>
      </p:sp>
      <p:cxnSp>
        <p:nvCxnSpPr>
          <p:cNvPr id="562" name="Google Shape;562;p32"/>
          <p:cNvCxnSpPr/>
          <p:nvPr/>
        </p:nvCxnSpPr>
        <p:spPr>
          <a:xfrm rot="10800000">
            <a:off x="7010400" y="4038600"/>
            <a:ext cx="685800" cy="1295400"/>
          </a:xfrm>
          <a:prstGeom prst="straightConnector1">
            <a:avLst/>
          </a:prstGeom>
          <a:noFill/>
          <a:ln w="38100" cap="flat" cmpd="sng">
            <a:solidFill>
              <a:srgbClr val="FF0000"/>
            </a:solidFill>
            <a:prstDash val="solid"/>
            <a:round/>
            <a:headEnd type="none" w="sm" len="sm"/>
            <a:tailEnd type="triangle" w="med" len="med"/>
          </a:ln>
        </p:spPr>
      </p:cxnSp>
      <p:sp>
        <p:nvSpPr>
          <p:cNvPr id="563" name="Google Shape;563;p32"/>
          <p:cNvSpPr txBox="1"/>
          <p:nvPr/>
        </p:nvSpPr>
        <p:spPr>
          <a:xfrm>
            <a:off x="7543800" y="5410200"/>
            <a:ext cx="1427163"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RÃNH CỰA</a:t>
            </a:r>
            <a:endParaRPr/>
          </a:p>
        </p:txBody>
      </p:sp>
      <p:sp>
        <p:nvSpPr>
          <p:cNvPr id="564" name="Google Shape;564;p32"/>
          <p:cNvSpPr txBox="1"/>
          <p:nvPr/>
        </p:nvSpPr>
        <p:spPr>
          <a:xfrm>
            <a:off x="9029152" y="122567"/>
            <a:ext cx="524317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Rãnh cựa có "diện thị giác": dây TK số 2 xuất phát từ võng mạc chạy tới Rãnh Cựa, phần "diện thị giác". Khi đường đi của TK 2 bám lên trên phần "diện thị giác" tại võ não, vùng Thuỳ Chẩn thì mới thấy được. Nếu xuất huyết ở rãnh cựa ·=&gt; ko thấy gì cả.</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0"/>
                                        </p:tgtEl>
                                        <p:attrNameLst>
                                          <p:attrName>style.visibility</p:attrName>
                                        </p:attrNameLst>
                                      </p:cBhvr>
                                      <p:to>
                                        <p:strVal val="visible"/>
                                      </p:to>
                                    </p:set>
                                    <p:anim calcmode="lin" valueType="num">
                                      <p:cBhvr additive="base">
                                        <p:cTn id="7" dur="500"/>
                                        <p:tgtEl>
                                          <p:spTgt spid="55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2"/>
                                        </p:tgtEl>
                                        <p:attrNameLst>
                                          <p:attrName>style.visibility</p:attrName>
                                        </p:attrNameLst>
                                      </p:cBhvr>
                                      <p:to>
                                        <p:strVal val="visible"/>
                                      </p:to>
                                    </p:set>
                                    <p:animEffect transition="in" filter="fade">
                                      <p:cBhvr>
                                        <p:cTn id="12" dur="500"/>
                                        <p:tgtEl>
                                          <p:spTgt spid="5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3"/>
                                        </p:tgtEl>
                                        <p:attrNameLst>
                                          <p:attrName>style.visibility</p:attrName>
                                        </p:attrNameLst>
                                      </p:cBhvr>
                                      <p:to>
                                        <p:strVal val="visible"/>
                                      </p:to>
                                    </p:set>
                                    <p:animEffect transition="in" filter="fade">
                                      <p:cBhvr>
                                        <p:cTn id="17" dur="500"/>
                                        <p:tgtEl>
                                          <p:spTgt spid="5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54"/>
                                        </p:tgtEl>
                                        <p:attrNameLst>
                                          <p:attrName>style.visibility</p:attrName>
                                        </p:attrNameLst>
                                      </p:cBhvr>
                                      <p:to>
                                        <p:strVal val="visible"/>
                                      </p:to>
                                    </p:set>
                                    <p:animEffect transition="in" filter="fade">
                                      <p:cBhvr>
                                        <p:cTn id="22" dur="500"/>
                                        <p:tgtEl>
                                          <p:spTgt spid="5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55"/>
                                        </p:tgtEl>
                                        <p:attrNameLst>
                                          <p:attrName>style.visibility</p:attrName>
                                        </p:attrNameLst>
                                      </p:cBhvr>
                                      <p:to>
                                        <p:strVal val="visible"/>
                                      </p:to>
                                    </p:set>
                                    <p:animEffect transition="in" filter="fade">
                                      <p:cBhvr>
                                        <p:cTn id="27" dur="500"/>
                                        <p:tgtEl>
                                          <p:spTgt spid="5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56"/>
                                        </p:tgtEl>
                                        <p:attrNameLst>
                                          <p:attrName>style.visibility</p:attrName>
                                        </p:attrNameLst>
                                      </p:cBhvr>
                                      <p:to>
                                        <p:strVal val="visible"/>
                                      </p:to>
                                    </p:set>
                                    <p:animEffect transition="in" filter="fade">
                                      <p:cBhvr>
                                        <p:cTn id="32" dur="500"/>
                                        <p:tgtEl>
                                          <p:spTgt spid="5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57"/>
                                        </p:tgtEl>
                                        <p:attrNameLst>
                                          <p:attrName>style.visibility</p:attrName>
                                        </p:attrNameLst>
                                      </p:cBhvr>
                                      <p:to>
                                        <p:strVal val="visible"/>
                                      </p:to>
                                    </p:set>
                                    <p:animEffect transition="in" filter="fade">
                                      <p:cBhvr>
                                        <p:cTn id="37" dur="500"/>
                                        <p:tgtEl>
                                          <p:spTgt spid="5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8"/>
                                        </p:tgtEl>
                                        <p:attrNameLst>
                                          <p:attrName>style.visibility</p:attrName>
                                        </p:attrNameLst>
                                      </p:cBhvr>
                                      <p:to>
                                        <p:strVal val="visible"/>
                                      </p:to>
                                    </p:set>
                                    <p:animEffect transition="in" filter="fade">
                                      <p:cBhvr>
                                        <p:cTn id="42" dur="500"/>
                                        <p:tgtEl>
                                          <p:spTgt spid="5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9"/>
                                        </p:tgtEl>
                                        <p:attrNameLst>
                                          <p:attrName>style.visibility</p:attrName>
                                        </p:attrNameLst>
                                      </p:cBhvr>
                                      <p:to>
                                        <p:strVal val="visible"/>
                                      </p:to>
                                    </p:set>
                                    <p:animEffect transition="in" filter="fade">
                                      <p:cBhvr>
                                        <p:cTn id="47" dur="500"/>
                                        <p:tgtEl>
                                          <p:spTgt spid="55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0"/>
                                        </p:tgtEl>
                                        <p:attrNameLst>
                                          <p:attrName>style.visibility</p:attrName>
                                        </p:attrNameLst>
                                      </p:cBhvr>
                                      <p:to>
                                        <p:strVal val="visible"/>
                                      </p:to>
                                    </p:set>
                                    <p:animEffect transition="in" filter="fade">
                                      <p:cBhvr>
                                        <p:cTn id="52" dur="500"/>
                                        <p:tgtEl>
                                          <p:spTgt spid="56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61"/>
                                        </p:tgtEl>
                                        <p:attrNameLst>
                                          <p:attrName>style.visibility</p:attrName>
                                        </p:attrNameLst>
                                      </p:cBhvr>
                                      <p:to>
                                        <p:strVal val="visible"/>
                                      </p:to>
                                    </p:set>
                                    <p:animEffect transition="in" filter="fade">
                                      <p:cBhvr>
                                        <p:cTn id="57" dur="500"/>
                                        <p:tgtEl>
                                          <p:spTgt spid="5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62"/>
                                        </p:tgtEl>
                                        <p:attrNameLst>
                                          <p:attrName>style.visibility</p:attrName>
                                        </p:attrNameLst>
                                      </p:cBhvr>
                                      <p:to>
                                        <p:strVal val="visible"/>
                                      </p:to>
                                    </p:set>
                                    <p:animEffect transition="in" filter="fade">
                                      <p:cBhvr>
                                        <p:cTn id="62" dur="500"/>
                                        <p:tgtEl>
                                          <p:spTgt spid="56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63"/>
                                        </p:tgtEl>
                                        <p:attrNameLst>
                                          <p:attrName>style.visibility</p:attrName>
                                        </p:attrNameLst>
                                      </p:cBhvr>
                                      <p:to>
                                        <p:strVal val="visible"/>
                                      </p:to>
                                    </p:set>
                                    <p:animEffect transition="in" filter="fade">
                                      <p:cBhvr>
                                        <p:cTn id="67" dur="500"/>
                                        <p:tgtEl>
                                          <p:spTgt spid="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HỒI HẢI MÃ</a:t>
            </a:r>
            <a:endParaRPr/>
          </a:p>
        </p:txBody>
      </p:sp>
      <p:pic>
        <p:nvPicPr>
          <p:cNvPr id="570" name="Google Shape;570;p33"/>
          <p:cNvPicPr preferRelativeResize="0">
            <a:picLocks noGrp="1"/>
          </p:cNvPicPr>
          <p:nvPr>
            <p:ph type="body" idx="1"/>
          </p:nvPr>
        </p:nvPicPr>
        <p:blipFill rotWithShape="1">
          <a:blip r:embed="rId3">
            <a:alphaModFix/>
          </a:blip>
          <a:srcRect/>
          <a:stretch/>
        </p:blipFill>
        <p:spPr>
          <a:xfrm>
            <a:off x="1524000" y="1143000"/>
            <a:ext cx="6096000" cy="5477436"/>
          </a:xfrm>
          <a:prstGeom prst="rect">
            <a:avLst/>
          </a:prstGeom>
          <a:noFill/>
          <a:ln>
            <a:noFill/>
          </a:ln>
        </p:spPr>
      </p:pic>
      <p:sp>
        <p:nvSpPr>
          <p:cNvPr id="571" name="Google Shape;571;p33"/>
          <p:cNvSpPr txBox="1"/>
          <p:nvPr/>
        </p:nvSpPr>
        <p:spPr>
          <a:xfrm>
            <a:off x="8416315" y="422177"/>
            <a:ext cx="43715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HHM dùng để save data dài hạn, và định hướng ko gian.</a:t>
            </a:r>
            <a:endParaRPr sz="1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4"/>
          <p:cNvSpPr txBox="1">
            <a:spLocks noGrp="1"/>
          </p:cNvSpPr>
          <p:nvPr>
            <p:ph type="body" idx="1"/>
          </p:nvPr>
        </p:nvSpPr>
        <p:spPr>
          <a:xfrm>
            <a:off x="0" y="1295400"/>
            <a:ext cx="9144000" cy="5029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Chất xám: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Vỏ đại não: trung khu thần kinh cao cấp nhất, chỉ huy sự hoạt động thống nhất của cơ thể.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Các nhân xám trung ương: trung khu vận động hệ tháp và trung khu vận động ngoại tháp.</a:t>
            </a:r>
            <a:endParaRPr sz="1800">
              <a:latin typeface="Times New Roman"/>
              <a:ea typeface="Times New Roman"/>
              <a:cs typeface="Times New Roman"/>
              <a:sym typeface="Times New Roman"/>
            </a:endParaRPr>
          </a:p>
          <a:p>
            <a:pPr marL="0" lvl="0" indent="0" algn="l" rtl="0">
              <a:spcBef>
                <a:spcPts val="360"/>
              </a:spcBef>
              <a:spcAft>
                <a:spcPts val="0"/>
              </a:spcAft>
              <a:buClr>
                <a:schemeClr val="dk1"/>
              </a:buClr>
              <a:buSzPts val="1800"/>
              <a:buFont typeface="Arial"/>
              <a:buNone/>
            </a:pPr>
            <a:endParaRPr sz="1800" b="1">
              <a:latin typeface="Times New Roman"/>
              <a:ea typeface="Times New Roman"/>
              <a:cs typeface="Times New Roman"/>
              <a:sym typeface="Times New Roman"/>
            </a:endParaRPr>
          </a:p>
          <a:p>
            <a:pPr marL="0" lvl="0" indent="0" algn="l" rtl="0">
              <a:spcBef>
                <a:spcPts val="360"/>
              </a:spcBef>
              <a:spcAft>
                <a:spcPts val="0"/>
              </a:spcAft>
              <a:buClr>
                <a:schemeClr val="dk1"/>
              </a:buClr>
              <a:buSzPts val="1800"/>
              <a:buFont typeface="Times New Roman"/>
              <a:buNone/>
            </a:pPr>
            <a:r>
              <a:rPr lang="en-US" sz="1800" b="1">
                <a:latin typeface="Times New Roman"/>
                <a:ea typeface="Times New Roman"/>
                <a:cs typeface="Times New Roman"/>
                <a:sym typeface="Times New Roman"/>
              </a:rPr>
              <a:t>Chất trắng:  </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Các bao chất trắng: liên hợp, tạo thành các bó và dẫn truyền các xung động thần kinh.</a:t>
            </a:r>
            <a:endParaRPr sz="1800">
              <a:latin typeface="Times New Roman"/>
              <a:ea typeface="Times New Roman"/>
              <a:cs typeface="Times New Roman"/>
              <a:sym typeface="Times New Roman"/>
            </a:endParaRPr>
          </a:p>
        </p:txBody>
      </p:sp>
      <p:sp>
        <p:nvSpPr>
          <p:cNvPr id="577" name="Google Shape;577;p34"/>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578" name="Google Shape;578;p34"/>
          <p:cNvSpPr txBox="1"/>
          <p:nvPr/>
        </p:nvSpPr>
        <p:spPr>
          <a:xfrm>
            <a:off x="76200" y="533400"/>
            <a:ext cx="302418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1.2- HÌNH THỂ TRONG: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 calcmode="lin" valueType="num">
                                      <p:cBhvr additive="base">
                                        <p:cTn id="7" dur="500"/>
                                        <p:tgtEl>
                                          <p:spTgt spid="5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35"/>
          <p:cNvSpPr txBox="1">
            <a:spLocks noGrp="1"/>
          </p:cNvSpPr>
          <p:nvPr>
            <p:ph type="title"/>
          </p:nvPr>
        </p:nvSpPr>
        <p:spPr>
          <a:xfrm>
            <a:off x="457200" y="98425"/>
            <a:ext cx="8229600" cy="73533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HỆ THÁP </a:t>
            </a:r>
            <a:endParaRPr/>
          </a:p>
        </p:txBody>
      </p:sp>
      <p:pic>
        <p:nvPicPr>
          <p:cNvPr id="584" name="Google Shape;584;p35"/>
          <p:cNvPicPr preferRelativeResize="0">
            <a:picLocks noGrp="1"/>
          </p:cNvPicPr>
          <p:nvPr>
            <p:ph type="body" idx="1"/>
          </p:nvPr>
        </p:nvPicPr>
        <p:blipFill rotWithShape="1">
          <a:blip r:embed="rId3">
            <a:alphaModFix/>
          </a:blip>
          <a:srcRect/>
          <a:stretch/>
        </p:blipFill>
        <p:spPr>
          <a:xfrm>
            <a:off x="1829435" y="815340"/>
            <a:ext cx="5176520" cy="59093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E2A17A-0B70-1A16-E117-54F35248EE69}"/>
              </a:ext>
            </a:extLst>
          </p:cNvPr>
          <p:cNvSpPr>
            <a:spLocks noGrp="1"/>
          </p:cNvSpPr>
          <p:nvPr>
            <p:ph type="body" idx="1"/>
          </p:nvPr>
        </p:nvSpPr>
        <p:spPr>
          <a:xfrm>
            <a:off x="457200" y="1169504"/>
            <a:ext cx="8229600" cy="4525963"/>
          </a:xfrm>
        </p:spPr>
        <p:txBody>
          <a:bodyPr/>
          <a:lstStyle/>
          <a:p>
            <a:pPr>
              <a:lnSpc>
                <a:spcPct val="114999"/>
              </a:lnSpc>
              <a:spcBef>
                <a:spcPts val="1200"/>
              </a:spcBef>
            </a:pPr>
            <a:r>
              <a:rPr lang="en-US" sz="1800" err="1">
                <a:highlight>
                  <a:srgbClr val="FFFF00"/>
                </a:highlight>
              </a:rPr>
              <a:t>Hệ</a:t>
            </a:r>
            <a:r>
              <a:rPr lang="en-US" sz="1800">
                <a:highlight>
                  <a:srgbClr val="FFFF00"/>
                </a:highlight>
              </a:rPr>
              <a:t> </a:t>
            </a:r>
            <a:r>
              <a:rPr lang="en-US" sz="1800" err="1">
                <a:highlight>
                  <a:srgbClr val="FFFF00"/>
                </a:highlight>
              </a:rPr>
              <a:t>tháp</a:t>
            </a:r>
            <a:r>
              <a:rPr lang="en-US" sz="1800">
                <a:highlight>
                  <a:srgbClr val="FFFF00"/>
                </a:highlight>
              </a:rPr>
              <a:t> (</a:t>
            </a:r>
            <a:r>
              <a:rPr lang="en-US" sz="1800" err="1">
                <a:highlight>
                  <a:srgbClr val="FFFF00"/>
                </a:highlight>
              </a:rPr>
              <a:t>gồm</a:t>
            </a:r>
            <a:r>
              <a:rPr lang="en-US" sz="1800">
                <a:highlight>
                  <a:srgbClr val="FFFF00"/>
                </a:highlight>
              </a:rPr>
              <a:t> </a:t>
            </a:r>
            <a:r>
              <a:rPr lang="en-US" sz="1800" err="1">
                <a:highlight>
                  <a:srgbClr val="FFFF00"/>
                </a:highlight>
              </a:rPr>
              <a:t>bó</a:t>
            </a:r>
            <a:r>
              <a:rPr lang="en-US" sz="1800">
                <a:highlight>
                  <a:srgbClr val="FFFF00"/>
                </a:highlight>
              </a:rPr>
              <a:t> </a:t>
            </a:r>
            <a:r>
              <a:rPr lang="en-US" sz="1800" err="1">
                <a:highlight>
                  <a:srgbClr val="FFFF00"/>
                </a:highlight>
              </a:rPr>
              <a:t>tháp</a:t>
            </a:r>
            <a:r>
              <a:rPr lang="en-US" sz="1800">
                <a:highlight>
                  <a:srgbClr val="FFFF00"/>
                </a:highlight>
              </a:rPr>
              <a:t> + </a:t>
            </a:r>
            <a:r>
              <a:rPr lang="en-US" sz="1800" err="1">
                <a:highlight>
                  <a:srgbClr val="FFFF00"/>
                </a:highlight>
              </a:rPr>
              <a:t>bó</a:t>
            </a:r>
            <a:r>
              <a:rPr lang="en-US" sz="1800">
                <a:highlight>
                  <a:srgbClr val="FFFF00"/>
                </a:highlight>
              </a:rPr>
              <a:t> </a:t>
            </a:r>
            <a:r>
              <a:rPr lang="en-US" sz="1800" err="1">
                <a:highlight>
                  <a:srgbClr val="FFFF00"/>
                </a:highlight>
              </a:rPr>
              <a:t>gối</a:t>
            </a:r>
            <a:r>
              <a:rPr lang="en-US" sz="1800">
                <a:highlight>
                  <a:srgbClr val="FFFF00"/>
                </a:highlight>
              </a:rPr>
              <a:t>) chi </a:t>
            </a:r>
            <a:r>
              <a:rPr lang="en-US" sz="1800" err="1">
                <a:highlight>
                  <a:srgbClr val="FFFF00"/>
                </a:highlight>
              </a:rPr>
              <a:t>phối</a:t>
            </a:r>
            <a:r>
              <a:rPr lang="en-US" sz="1800">
                <a:highlight>
                  <a:srgbClr val="FFFF00"/>
                </a:highlight>
              </a:rPr>
              <a:t> </a:t>
            </a:r>
            <a:r>
              <a:rPr lang="en-US" sz="1800" err="1">
                <a:highlight>
                  <a:srgbClr val="FFFF00"/>
                </a:highlight>
              </a:rPr>
              <a:t>hoạt</a:t>
            </a:r>
            <a:r>
              <a:rPr lang="en-US" sz="1800">
                <a:highlight>
                  <a:srgbClr val="FFFF00"/>
                </a:highlight>
              </a:rPr>
              <a:t> </a:t>
            </a:r>
            <a:r>
              <a:rPr lang="en-US" sz="1800" err="1">
                <a:highlight>
                  <a:srgbClr val="FFFF00"/>
                </a:highlight>
              </a:rPr>
              <a:t>động</a:t>
            </a:r>
            <a:r>
              <a:rPr lang="en-US" sz="1800">
                <a:highlight>
                  <a:srgbClr val="FFFF00"/>
                </a:highlight>
              </a:rPr>
              <a:t> </a:t>
            </a:r>
            <a:r>
              <a:rPr lang="en-US" sz="1800" err="1">
                <a:highlight>
                  <a:srgbClr val="FFFF00"/>
                </a:highlight>
              </a:rPr>
              <a:t>hữu</a:t>
            </a:r>
            <a:r>
              <a:rPr lang="en-US" sz="1800">
                <a:highlight>
                  <a:srgbClr val="FFFF00"/>
                </a:highlight>
              </a:rPr>
              <a:t> ý. </a:t>
            </a:r>
            <a:endParaRPr lang="en-US" sz="1800" dirty="0">
              <a:highlight>
                <a:srgbClr val="FFFF00"/>
              </a:highlight>
            </a:endParaRPr>
          </a:p>
          <a:p>
            <a:pPr>
              <a:lnSpc>
                <a:spcPct val="114999"/>
              </a:lnSpc>
              <a:spcBef>
                <a:spcPts val="1200"/>
              </a:spcBef>
            </a:pPr>
            <a:r>
              <a:rPr lang="en-US" sz="1800" dirty="0">
                <a:highlight>
                  <a:srgbClr val="FFFF00"/>
                </a:highlight>
              </a:rPr>
              <a:t>=&gt; </a:t>
            </a:r>
            <a:r>
              <a:rPr lang="en-US" sz="1800" dirty="0" err="1">
                <a:highlight>
                  <a:srgbClr val="FFFF00"/>
                </a:highlight>
              </a:rPr>
              <a:t>thuộc</a:t>
            </a:r>
            <a:r>
              <a:rPr lang="en-US" sz="1800" dirty="0">
                <a:highlight>
                  <a:srgbClr val="FFFF00"/>
                </a:highlight>
              </a:rPr>
              <a:t> </a:t>
            </a:r>
            <a:r>
              <a:rPr lang="en-US" sz="1800" dirty="0" err="1">
                <a:highlight>
                  <a:srgbClr val="FFFF00"/>
                </a:highlight>
              </a:rPr>
              <a:t>hệ</a:t>
            </a:r>
            <a:r>
              <a:rPr lang="en-US" sz="1800" dirty="0">
                <a:highlight>
                  <a:srgbClr val="FFFF00"/>
                </a:highlight>
              </a:rPr>
              <a:t> TK </a:t>
            </a:r>
            <a:r>
              <a:rPr lang="en-US" sz="1800" dirty="0" err="1">
                <a:highlight>
                  <a:srgbClr val="FFFF00"/>
                </a:highlight>
              </a:rPr>
              <a:t>động</a:t>
            </a:r>
            <a:r>
              <a:rPr lang="en-US" sz="1800" dirty="0">
                <a:highlight>
                  <a:srgbClr val="FFFF00"/>
                </a:highlight>
              </a:rPr>
              <a:t> </a:t>
            </a:r>
            <a:r>
              <a:rPr lang="en-US" sz="1800" dirty="0" err="1">
                <a:highlight>
                  <a:srgbClr val="FFFF00"/>
                </a:highlight>
              </a:rPr>
              <a:t>vật</a:t>
            </a:r>
            <a:r>
              <a:rPr lang="en-US" sz="1800" dirty="0">
                <a:highlight>
                  <a:srgbClr val="FFFF00"/>
                </a:highlight>
              </a:rPr>
              <a:t>. </a:t>
            </a:r>
          </a:p>
          <a:p>
            <a:pPr>
              <a:lnSpc>
                <a:spcPct val="114999"/>
              </a:lnSpc>
              <a:spcBef>
                <a:spcPts val="1200"/>
              </a:spcBef>
            </a:pPr>
            <a:r>
              <a:rPr lang="en-US" sz="1800" dirty="0">
                <a:highlight>
                  <a:srgbClr val="FFFF00"/>
                </a:highlight>
              </a:rPr>
              <a:t> </a:t>
            </a:r>
            <a:r>
              <a:rPr lang="en-US" sz="1800" dirty="0" err="1">
                <a:highlight>
                  <a:srgbClr val="FFFF00"/>
                </a:highlight>
              </a:rPr>
              <a:t>Bó</a:t>
            </a:r>
            <a:r>
              <a:rPr lang="en-US" sz="1800" dirty="0">
                <a:highlight>
                  <a:srgbClr val="FFFF00"/>
                </a:highlight>
              </a:rPr>
              <a:t> </a:t>
            </a:r>
            <a:r>
              <a:rPr lang="en-US" sz="1800" dirty="0" err="1">
                <a:highlight>
                  <a:srgbClr val="FFFF00"/>
                </a:highlight>
              </a:rPr>
              <a:t>Tháp</a:t>
            </a:r>
            <a:r>
              <a:rPr lang="en-US" sz="1800" dirty="0">
                <a:highlight>
                  <a:srgbClr val="FFFF00"/>
                </a:highlight>
              </a:rPr>
              <a:t> x/</a:t>
            </a:r>
            <a:r>
              <a:rPr lang="en-US" sz="1800" dirty="0" err="1">
                <a:highlight>
                  <a:srgbClr val="FFFF00"/>
                </a:highlight>
              </a:rPr>
              <a:t>phát</a:t>
            </a:r>
            <a:r>
              <a:rPr lang="en-US" sz="1800" dirty="0">
                <a:highlight>
                  <a:srgbClr val="FFFF00"/>
                </a:highlight>
              </a:rPr>
              <a:t> </a:t>
            </a:r>
            <a:r>
              <a:rPr lang="en-US" sz="1800" dirty="0" err="1">
                <a:highlight>
                  <a:srgbClr val="FFFF00"/>
                </a:highlight>
              </a:rPr>
              <a:t>từ</a:t>
            </a:r>
            <a:r>
              <a:rPr lang="en-US" sz="1800" dirty="0">
                <a:highlight>
                  <a:srgbClr val="FFFF00"/>
                </a:highlight>
              </a:rPr>
              <a:t> </a:t>
            </a:r>
            <a:r>
              <a:rPr lang="en-US" sz="1800" dirty="0" err="1">
                <a:highlight>
                  <a:srgbClr val="FFFF00"/>
                </a:highlight>
              </a:rPr>
              <a:t>nhân</a:t>
            </a:r>
            <a:r>
              <a:rPr lang="en-US" sz="1800" dirty="0">
                <a:highlight>
                  <a:srgbClr val="FFFF00"/>
                </a:highlight>
              </a:rPr>
              <a:t> </a:t>
            </a:r>
            <a:r>
              <a:rPr lang="en-US" sz="1800" dirty="0" err="1">
                <a:highlight>
                  <a:srgbClr val="FFFF00"/>
                </a:highlight>
              </a:rPr>
              <a:t>xám</a:t>
            </a:r>
            <a:r>
              <a:rPr lang="en-US" sz="1800" dirty="0">
                <a:highlight>
                  <a:srgbClr val="FFFF00"/>
                </a:highlight>
              </a:rPr>
              <a:t> TW ở </a:t>
            </a:r>
            <a:r>
              <a:rPr lang="en-US" sz="1800" dirty="0" err="1">
                <a:highlight>
                  <a:srgbClr val="FFFF00"/>
                </a:highlight>
              </a:rPr>
              <a:t>vỏ</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sau</a:t>
            </a:r>
            <a:r>
              <a:rPr lang="en-US" sz="1800" dirty="0">
                <a:highlight>
                  <a:srgbClr val="FFFF00"/>
                </a:highlight>
              </a:rPr>
              <a:t> </a:t>
            </a:r>
            <a:r>
              <a:rPr lang="en-US" sz="1800" dirty="0" err="1">
                <a:highlight>
                  <a:srgbClr val="FFFF00"/>
                </a:highlight>
              </a:rPr>
              <a:t>đó</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xuống</a:t>
            </a:r>
            <a:r>
              <a:rPr lang="en-US" sz="1800" dirty="0">
                <a:highlight>
                  <a:srgbClr val="FFFF00"/>
                </a:highlight>
              </a:rPr>
              <a:t> </a:t>
            </a:r>
            <a:r>
              <a:rPr lang="en-US" sz="1800" dirty="0" err="1">
                <a:highlight>
                  <a:srgbClr val="FFFF00"/>
                </a:highlight>
              </a:rPr>
              <a:t>hành</a:t>
            </a:r>
            <a:r>
              <a:rPr lang="en-US" sz="1800" dirty="0">
                <a:highlight>
                  <a:srgbClr val="FFFF00"/>
                </a:highlight>
              </a:rPr>
              <a:t> </a:t>
            </a:r>
            <a:r>
              <a:rPr lang="en-US" sz="1800" dirty="0" err="1">
                <a:highlight>
                  <a:srgbClr val="FFFF00"/>
                </a:highlight>
              </a:rPr>
              <a:t>não</a:t>
            </a:r>
            <a:r>
              <a:rPr lang="en-US" sz="1800" dirty="0">
                <a:highlight>
                  <a:srgbClr val="FFFF00"/>
                </a:highlight>
              </a:rPr>
              <a:t>, 9/10 </a:t>
            </a:r>
            <a:r>
              <a:rPr lang="en-US" sz="1800" dirty="0" err="1">
                <a:highlight>
                  <a:srgbClr val="FFFF00"/>
                </a:highlight>
              </a:rPr>
              <a:t>bó</a:t>
            </a:r>
            <a:r>
              <a:rPr lang="en-US" sz="1800" dirty="0">
                <a:highlight>
                  <a:srgbClr val="FFFF00"/>
                </a:highlight>
              </a:rPr>
              <a:t> </a:t>
            </a:r>
            <a:r>
              <a:rPr lang="en-US" sz="1800" dirty="0" err="1">
                <a:highlight>
                  <a:srgbClr val="FFFF00"/>
                </a:highlight>
              </a:rPr>
              <a:t>tháp</a:t>
            </a:r>
            <a:r>
              <a:rPr lang="en-US" sz="1800" dirty="0">
                <a:highlight>
                  <a:srgbClr val="FFFF00"/>
                </a:highlight>
              </a:rPr>
              <a:t> </a:t>
            </a:r>
            <a:r>
              <a:rPr lang="en-US" sz="1800" dirty="0" err="1">
                <a:highlight>
                  <a:srgbClr val="FFFF00"/>
                </a:highlight>
              </a:rPr>
              <a:t>sẽ</a:t>
            </a:r>
            <a:r>
              <a:rPr lang="en-US" sz="1800" dirty="0">
                <a:highlight>
                  <a:srgbClr val="FFFF00"/>
                </a:highlight>
              </a:rPr>
              <a:t> di </a:t>
            </a:r>
            <a:r>
              <a:rPr lang="en-US" sz="1800" dirty="0" err="1">
                <a:highlight>
                  <a:srgbClr val="FFFF00"/>
                </a:highlight>
              </a:rPr>
              <a:t>chuyển</a:t>
            </a:r>
            <a:r>
              <a:rPr lang="en-US" sz="1800" dirty="0">
                <a:highlight>
                  <a:srgbClr val="FFFF00"/>
                </a:highlight>
              </a:rPr>
              <a:t> sang </a:t>
            </a:r>
            <a:r>
              <a:rPr lang="en-US" sz="1800" dirty="0" err="1">
                <a:highlight>
                  <a:srgbClr val="FFFF00"/>
                </a:highlight>
              </a:rPr>
              <a:t>phía</a:t>
            </a:r>
            <a:r>
              <a:rPr lang="en-US" sz="1800" dirty="0">
                <a:highlight>
                  <a:srgbClr val="FFFF00"/>
                </a:highlight>
              </a:rPr>
              <a:t> </a:t>
            </a:r>
            <a:r>
              <a:rPr lang="en-US" sz="1800" dirty="0" err="1">
                <a:highlight>
                  <a:srgbClr val="FFFF00"/>
                </a:highlight>
              </a:rPr>
              <a:t>đối</a:t>
            </a:r>
            <a:r>
              <a:rPr lang="en-US" sz="1800" dirty="0">
                <a:highlight>
                  <a:srgbClr val="FFFF00"/>
                </a:highlight>
              </a:rPr>
              <a:t> </a:t>
            </a:r>
            <a:r>
              <a:rPr lang="en-US" sz="1800" dirty="0" err="1">
                <a:highlight>
                  <a:srgbClr val="FFFF00"/>
                </a:highlight>
              </a:rPr>
              <a:t>diện</a:t>
            </a:r>
            <a:r>
              <a:rPr lang="en-US" sz="1800" dirty="0">
                <a:highlight>
                  <a:srgbClr val="FFFF00"/>
                </a:highlight>
              </a:rPr>
              <a:t> </a:t>
            </a:r>
            <a:r>
              <a:rPr lang="en-US" sz="1800" dirty="0" err="1">
                <a:highlight>
                  <a:srgbClr val="FFFF00"/>
                </a:highlight>
              </a:rPr>
              <a:t>để</a:t>
            </a:r>
            <a:r>
              <a:rPr lang="en-US" sz="1800" dirty="0">
                <a:highlight>
                  <a:srgbClr val="FFFF00"/>
                </a:highlight>
              </a:rPr>
              <a:t> chi </a:t>
            </a:r>
            <a:r>
              <a:rPr lang="en-US" sz="1800" dirty="0" err="1">
                <a:highlight>
                  <a:srgbClr val="FFFF00"/>
                </a:highlight>
              </a:rPr>
              <a:t>phối</a:t>
            </a:r>
            <a:r>
              <a:rPr lang="en-US" sz="1800" dirty="0">
                <a:highlight>
                  <a:srgbClr val="FFFF00"/>
                </a:highlight>
              </a:rPr>
              <a:t> </a:t>
            </a:r>
            <a:r>
              <a:rPr lang="en-US" sz="1800" dirty="0" err="1">
                <a:highlight>
                  <a:srgbClr val="FFFF00"/>
                </a:highlight>
              </a:rPr>
              <a:t>cho</a:t>
            </a:r>
            <a:r>
              <a:rPr lang="en-US" sz="1800" dirty="0">
                <a:highlight>
                  <a:srgbClr val="FFFF00"/>
                </a:highlight>
              </a:rPr>
              <a:t> h/</a:t>
            </a:r>
            <a:r>
              <a:rPr lang="en-US" sz="1800" dirty="0" err="1">
                <a:highlight>
                  <a:srgbClr val="FFFF00"/>
                </a:highlight>
              </a:rPr>
              <a:t>động</a:t>
            </a:r>
            <a:r>
              <a:rPr lang="en-US" sz="1800" dirty="0">
                <a:highlight>
                  <a:srgbClr val="FFFF00"/>
                </a:highlight>
              </a:rPr>
              <a:t> co </a:t>
            </a:r>
            <a:r>
              <a:rPr lang="en-US" sz="1800" dirty="0" err="1">
                <a:highlight>
                  <a:srgbClr val="FFFF00"/>
                </a:highlight>
              </a:rPr>
              <a:t>cơ</a:t>
            </a:r>
            <a:r>
              <a:rPr lang="en-US" sz="1800" dirty="0">
                <a:highlight>
                  <a:srgbClr val="FFFF00"/>
                </a:highlight>
              </a:rPr>
              <a:t>. </a:t>
            </a:r>
            <a:r>
              <a:rPr lang="en-US" sz="1800" dirty="0" err="1">
                <a:highlight>
                  <a:srgbClr val="FFFF00"/>
                </a:highlight>
              </a:rPr>
              <a:t>Còn</a:t>
            </a:r>
            <a:r>
              <a:rPr lang="en-US" sz="1800" dirty="0">
                <a:highlight>
                  <a:srgbClr val="FFFF00"/>
                </a:highlight>
              </a:rPr>
              <a:t> 1/10 </a:t>
            </a:r>
            <a:r>
              <a:rPr lang="en-US" sz="1800" dirty="0" err="1">
                <a:highlight>
                  <a:srgbClr val="FFFF00"/>
                </a:highlight>
              </a:rPr>
              <a:t>đi</a:t>
            </a:r>
            <a:r>
              <a:rPr lang="en-US" sz="1800" dirty="0">
                <a:highlight>
                  <a:srgbClr val="FFFF00"/>
                </a:highlight>
              </a:rPr>
              <a:t> </a:t>
            </a:r>
            <a:r>
              <a:rPr lang="en-US" sz="1800" dirty="0" err="1">
                <a:highlight>
                  <a:srgbClr val="FFFF00"/>
                </a:highlight>
              </a:rPr>
              <a:t>xuống</a:t>
            </a:r>
            <a:r>
              <a:rPr lang="en-US" sz="1800" dirty="0">
                <a:highlight>
                  <a:srgbClr val="FFFF00"/>
                </a:highlight>
              </a:rPr>
              <a:t> </a:t>
            </a:r>
            <a:r>
              <a:rPr lang="en-US" sz="1800" dirty="0" err="1">
                <a:highlight>
                  <a:srgbClr val="FFFF00"/>
                </a:highlight>
              </a:rPr>
              <a:t>tuỷ</a:t>
            </a:r>
            <a:r>
              <a:rPr lang="en-US" sz="1800" dirty="0">
                <a:highlight>
                  <a:srgbClr val="FFFF00"/>
                </a:highlight>
              </a:rPr>
              <a:t> </a:t>
            </a:r>
            <a:r>
              <a:rPr lang="en-US" sz="1800" dirty="0" err="1">
                <a:highlight>
                  <a:srgbClr val="FFFF00"/>
                </a:highlight>
              </a:rPr>
              <a:t>sống</a:t>
            </a:r>
            <a:r>
              <a:rPr lang="en-US" sz="1800" dirty="0">
                <a:highlight>
                  <a:srgbClr val="FFFF00"/>
                </a:highlight>
              </a:rPr>
              <a:t>, </a:t>
            </a:r>
            <a:r>
              <a:rPr lang="en-US" sz="1800" dirty="0" err="1">
                <a:highlight>
                  <a:srgbClr val="FFFF00"/>
                </a:highlight>
              </a:rPr>
              <a:t>sau</a:t>
            </a:r>
            <a:r>
              <a:rPr lang="en-US" sz="1800" dirty="0">
                <a:highlight>
                  <a:srgbClr val="FFFF00"/>
                </a:highlight>
              </a:rPr>
              <a:t> </a:t>
            </a:r>
            <a:r>
              <a:rPr lang="en-US" sz="1800" dirty="0" err="1">
                <a:highlight>
                  <a:srgbClr val="FFFF00"/>
                </a:highlight>
              </a:rPr>
              <a:t>đó</a:t>
            </a:r>
            <a:r>
              <a:rPr lang="en-US" sz="1800" dirty="0">
                <a:highlight>
                  <a:srgbClr val="FFFF00"/>
                </a:highlight>
              </a:rPr>
              <a:t> </a:t>
            </a:r>
            <a:r>
              <a:rPr lang="en-US" sz="1800" dirty="0" err="1">
                <a:highlight>
                  <a:srgbClr val="FFFF00"/>
                </a:highlight>
              </a:rPr>
              <a:t>cũng</a:t>
            </a:r>
            <a:r>
              <a:rPr lang="en-US" sz="1800" dirty="0">
                <a:highlight>
                  <a:srgbClr val="FFFF00"/>
                </a:highlight>
              </a:rPr>
              <a:t> </a:t>
            </a:r>
            <a:r>
              <a:rPr lang="en-US" sz="1800" dirty="0" err="1">
                <a:highlight>
                  <a:srgbClr val="FFFF00"/>
                </a:highlight>
              </a:rPr>
              <a:t>sẽ</a:t>
            </a:r>
            <a:r>
              <a:rPr lang="en-US" sz="1800" dirty="0">
                <a:highlight>
                  <a:srgbClr val="FFFF00"/>
                </a:highlight>
              </a:rPr>
              <a:t> </a:t>
            </a:r>
            <a:r>
              <a:rPr lang="en-US" sz="1800" dirty="0" err="1">
                <a:highlight>
                  <a:srgbClr val="FFFF00"/>
                </a:highlight>
              </a:rPr>
              <a:t>bắt</a:t>
            </a:r>
            <a:r>
              <a:rPr lang="en-US" sz="1800" dirty="0">
                <a:highlight>
                  <a:srgbClr val="FFFF00"/>
                </a:highlight>
              </a:rPr>
              <a:t> </a:t>
            </a:r>
            <a:r>
              <a:rPr lang="en-US" sz="1800" dirty="0" err="1">
                <a:highlight>
                  <a:srgbClr val="FFFF00"/>
                </a:highlight>
              </a:rPr>
              <a:t>chéo</a:t>
            </a:r>
            <a:r>
              <a:rPr lang="en-US" sz="1800" dirty="0">
                <a:highlight>
                  <a:srgbClr val="FFFF00"/>
                </a:highlight>
              </a:rPr>
              <a:t> qua </a:t>
            </a:r>
            <a:r>
              <a:rPr lang="en-US" sz="1800" dirty="0" err="1">
                <a:highlight>
                  <a:srgbClr val="FFFF00"/>
                </a:highlight>
              </a:rPr>
              <a:t>phía</a:t>
            </a:r>
            <a:r>
              <a:rPr lang="en-US" sz="1800" dirty="0">
                <a:highlight>
                  <a:srgbClr val="FFFF00"/>
                </a:highlight>
              </a:rPr>
              <a:t> </a:t>
            </a:r>
            <a:r>
              <a:rPr lang="en-US" sz="1800" dirty="0" err="1">
                <a:highlight>
                  <a:srgbClr val="FFFF00"/>
                </a:highlight>
              </a:rPr>
              <a:t>đối</a:t>
            </a:r>
            <a:r>
              <a:rPr lang="en-US" sz="1800" dirty="0">
                <a:highlight>
                  <a:srgbClr val="FFFF00"/>
                </a:highlight>
              </a:rPr>
              <a:t> </a:t>
            </a:r>
            <a:r>
              <a:rPr lang="en-US" sz="1800" dirty="0" err="1">
                <a:highlight>
                  <a:srgbClr val="FFFF00"/>
                </a:highlight>
              </a:rPr>
              <a:t>diện</a:t>
            </a:r>
            <a:r>
              <a:rPr lang="en-US" sz="1800" dirty="0">
                <a:highlight>
                  <a:srgbClr val="FFFF00"/>
                </a:highlight>
              </a:rPr>
              <a:t> </a:t>
            </a:r>
            <a:r>
              <a:rPr lang="en-US" sz="1800" dirty="0" err="1">
                <a:highlight>
                  <a:srgbClr val="FFFF00"/>
                </a:highlight>
              </a:rPr>
              <a:t>luôn</a:t>
            </a:r>
            <a:r>
              <a:rPr lang="en-US" sz="1800" dirty="0">
                <a:highlight>
                  <a:srgbClr val="FFFF00"/>
                </a:highlight>
              </a:rPr>
              <a:t>. </a:t>
            </a:r>
          </a:p>
          <a:p>
            <a:pPr>
              <a:lnSpc>
                <a:spcPct val="114999"/>
              </a:lnSpc>
              <a:spcBef>
                <a:spcPts val="1200"/>
              </a:spcBef>
            </a:pPr>
            <a:r>
              <a:rPr lang="en-US" sz="1800" dirty="0">
                <a:highlight>
                  <a:srgbClr val="FFFF00"/>
                </a:highlight>
              </a:rPr>
              <a:t>=&gt; </a:t>
            </a:r>
            <a:r>
              <a:rPr lang="en-US" sz="1800" dirty="0" err="1">
                <a:highlight>
                  <a:srgbClr val="FFFF00"/>
                </a:highlight>
              </a:rPr>
              <a:t>việc</a:t>
            </a:r>
            <a:r>
              <a:rPr lang="en-US" sz="1800" dirty="0">
                <a:highlight>
                  <a:srgbClr val="FFFF00"/>
                </a:highlight>
              </a:rPr>
              <a:t> ta co </a:t>
            </a:r>
            <a:r>
              <a:rPr lang="en-US" sz="1800" dirty="0" err="1">
                <a:highlight>
                  <a:srgbClr val="FFFF00"/>
                </a:highlight>
              </a:rPr>
              <a:t>cơ</a:t>
            </a:r>
            <a:r>
              <a:rPr lang="en-US" sz="1800" dirty="0">
                <a:highlight>
                  <a:srgbClr val="FFFF00"/>
                </a:highlight>
              </a:rPr>
              <a:t> </a:t>
            </a:r>
            <a:r>
              <a:rPr lang="en-US" sz="1800" dirty="0" err="1">
                <a:highlight>
                  <a:srgbClr val="FFFF00"/>
                </a:highlight>
              </a:rPr>
              <a:t>bên</a:t>
            </a:r>
            <a:r>
              <a:rPr lang="en-US" sz="1800" dirty="0">
                <a:highlight>
                  <a:srgbClr val="FFFF00"/>
                </a:highlight>
              </a:rPr>
              <a:t> </a:t>
            </a:r>
            <a:r>
              <a:rPr lang="en-US" sz="1800" dirty="0" err="1">
                <a:highlight>
                  <a:srgbClr val="FFFF00"/>
                </a:highlight>
              </a:rPr>
              <a:t>này</a:t>
            </a:r>
            <a:r>
              <a:rPr lang="en-US" sz="1800" dirty="0">
                <a:highlight>
                  <a:srgbClr val="FFFF00"/>
                </a:highlight>
              </a:rPr>
              <a:t> </a:t>
            </a:r>
            <a:r>
              <a:rPr lang="en-US" sz="1800" dirty="0" err="1">
                <a:highlight>
                  <a:srgbClr val="FFFF00"/>
                </a:highlight>
              </a:rPr>
              <a:t>sẽ</a:t>
            </a:r>
            <a:r>
              <a:rPr lang="en-US" sz="1800" dirty="0">
                <a:highlight>
                  <a:srgbClr val="FFFF00"/>
                </a:highlight>
              </a:rPr>
              <a:t> do </a:t>
            </a:r>
            <a:r>
              <a:rPr lang="en-US" sz="1800" dirty="0" err="1">
                <a:highlight>
                  <a:srgbClr val="FFFF00"/>
                </a:highlight>
              </a:rPr>
              <a:t>bán</a:t>
            </a:r>
            <a:r>
              <a:rPr lang="en-US" sz="1800" dirty="0">
                <a:highlight>
                  <a:srgbClr val="FFFF00"/>
                </a:highlight>
              </a:rPr>
              <a:t> </a:t>
            </a:r>
            <a:r>
              <a:rPr lang="en-US" sz="1800" dirty="0" err="1">
                <a:highlight>
                  <a:srgbClr val="FFFF00"/>
                </a:highlight>
              </a:rPr>
              <a:t>cầu</a:t>
            </a:r>
            <a:r>
              <a:rPr lang="en-US" sz="1800" dirty="0">
                <a:highlight>
                  <a:srgbClr val="FFFF00"/>
                </a:highlight>
              </a:rPr>
              <a:t> </a:t>
            </a:r>
            <a:r>
              <a:rPr lang="en-US" sz="1800" dirty="0" err="1">
                <a:highlight>
                  <a:srgbClr val="FFFF00"/>
                </a:highlight>
              </a:rPr>
              <a:t>đại</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nửa</a:t>
            </a:r>
            <a:r>
              <a:rPr lang="en-US" sz="1800" dirty="0">
                <a:highlight>
                  <a:srgbClr val="FFFF00"/>
                </a:highlight>
              </a:rPr>
              <a:t> </a:t>
            </a:r>
            <a:r>
              <a:rPr lang="en-US" sz="1800" dirty="0" err="1">
                <a:highlight>
                  <a:srgbClr val="FFFF00"/>
                </a:highlight>
              </a:rPr>
              <a:t>bên</a:t>
            </a:r>
            <a:r>
              <a:rPr lang="en-US" sz="1800" dirty="0">
                <a:highlight>
                  <a:srgbClr val="FFFF00"/>
                </a:highlight>
              </a:rPr>
              <a:t> kia chi </a:t>
            </a:r>
            <a:r>
              <a:rPr lang="en-US" sz="1800" dirty="0" err="1">
                <a:highlight>
                  <a:srgbClr val="FFFF00"/>
                </a:highlight>
              </a:rPr>
              <a:t>phối</a:t>
            </a:r>
            <a:r>
              <a:rPr lang="en-US" sz="1800" dirty="0">
                <a:highlight>
                  <a:srgbClr val="FFFF00"/>
                </a:highlight>
              </a:rPr>
              <a:t>. </a:t>
            </a:r>
          </a:p>
          <a:p>
            <a:pPr>
              <a:lnSpc>
                <a:spcPct val="114999"/>
              </a:lnSpc>
              <a:spcBef>
                <a:spcPts val="1200"/>
              </a:spcBef>
            </a:pPr>
            <a:r>
              <a:rPr lang="en-US" sz="1800" dirty="0">
                <a:highlight>
                  <a:srgbClr val="FFFF00"/>
                </a:highlight>
              </a:rPr>
              <a:t> </a:t>
            </a:r>
            <a:r>
              <a:rPr lang="en-US" sz="1800" dirty="0" err="1">
                <a:highlight>
                  <a:srgbClr val="FFFF00"/>
                </a:highlight>
              </a:rPr>
              <a:t>Bó</a:t>
            </a:r>
            <a:r>
              <a:rPr lang="en-US" sz="1800" dirty="0">
                <a:highlight>
                  <a:srgbClr val="FFFF00"/>
                </a:highlight>
              </a:rPr>
              <a:t> </a:t>
            </a:r>
            <a:r>
              <a:rPr lang="en-US" sz="1800" dirty="0" err="1">
                <a:highlight>
                  <a:srgbClr val="FFFF00"/>
                </a:highlight>
              </a:rPr>
              <a:t>Gối</a:t>
            </a:r>
            <a:r>
              <a:rPr lang="en-US" sz="1800" dirty="0">
                <a:highlight>
                  <a:srgbClr val="FFFF00"/>
                </a:highlight>
              </a:rPr>
              <a:t> </a:t>
            </a:r>
            <a:r>
              <a:rPr lang="en-US" sz="1800" dirty="0" err="1">
                <a:highlight>
                  <a:srgbClr val="FFFF00"/>
                </a:highlight>
              </a:rPr>
              <a:t>cũng</a:t>
            </a:r>
            <a:r>
              <a:rPr lang="en-US" sz="1800" dirty="0">
                <a:highlight>
                  <a:srgbClr val="FFFF00"/>
                </a:highlight>
              </a:rPr>
              <a:t> x/</a:t>
            </a:r>
            <a:r>
              <a:rPr lang="en-US" sz="1800" dirty="0" err="1">
                <a:highlight>
                  <a:srgbClr val="FFFF00"/>
                </a:highlight>
              </a:rPr>
              <a:t>phát</a:t>
            </a:r>
            <a:r>
              <a:rPr lang="en-US" sz="1800" dirty="0">
                <a:highlight>
                  <a:srgbClr val="FFFF00"/>
                </a:highlight>
              </a:rPr>
              <a:t> </a:t>
            </a:r>
            <a:r>
              <a:rPr lang="en-US" sz="1800" dirty="0" err="1">
                <a:highlight>
                  <a:srgbClr val="FFFF00"/>
                </a:highlight>
              </a:rPr>
              <a:t>từ</a:t>
            </a:r>
            <a:r>
              <a:rPr lang="en-US" sz="1800" dirty="0">
                <a:highlight>
                  <a:srgbClr val="FFFF00"/>
                </a:highlight>
              </a:rPr>
              <a:t> </a:t>
            </a:r>
            <a:r>
              <a:rPr lang="en-US" sz="1800" dirty="0" err="1">
                <a:highlight>
                  <a:srgbClr val="FFFF00"/>
                </a:highlight>
              </a:rPr>
              <a:t>nhân</a:t>
            </a:r>
            <a:r>
              <a:rPr lang="en-US" sz="1800" dirty="0">
                <a:highlight>
                  <a:srgbClr val="FFFF00"/>
                </a:highlight>
              </a:rPr>
              <a:t> </a:t>
            </a:r>
            <a:r>
              <a:rPr lang="en-US" sz="1800" dirty="0" err="1">
                <a:highlight>
                  <a:srgbClr val="FFFF00"/>
                </a:highlight>
              </a:rPr>
              <a:t>xám</a:t>
            </a:r>
            <a:r>
              <a:rPr lang="en-US" sz="1800" dirty="0">
                <a:highlight>
                  <a:srgbClr val="FFFF00"/>
                </a:highlight>
              </a:rPr>
              <a:t> TW ở </a:t>
            </a:r>
            <a:r>
              <a:rPr lang="en-US" sz="1800" dirty="0" err="1">
                <a:highlight>
                  <a:srgbClr val="FFFF00"/>
                </a:highlight>
              </a:rPr>
              <a:t>vỏ</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theo</a:t>
            </a:r>
            <a:r>
              <a:rPr lang="en-US" sz="1800" dirty="0">
                <a:highlight>
                  <a:srgbClr val="FFFF00"/>
                </a:highlight>
              </a:rPr>
              <a:t> </a:t>
            </a:r>
            <a:r>
              <a:rPr lang="en-US" sz="1800" dirty="0" err="1">
                <a:highlight>
                  <a:srgbClr val="FFFF00"/>
                </a:highlight>
              </a:rPr>
              <a:t>đường</a:t>
            </a:r>
            <a:r>
              <a:rPr lang="en-US" sz="1800" dirty="0">
                <a:highlight>
                  <a:srgbClr val="FFFF00"/>
                </a:highlight>
              </a:rPr>
              <a:t> </a:t>
            </a:r>
            <a:r>
              <a:rPr lang="en-US" sz="1800" dirty="0" err="1">
                <a:highlight>
                  <a:srgbClr val="FFFF00"/>
                </a:highlight>
              </a:rPr>
              <a:t>đi</a:t>
            </a:r>
            <a:r>
              <a:rPr lang="en-US" sz="1800" dirty="0">
                <a:highlight>
                  <a:srgbClr val="FFFF00"/>
                </a:highlight>
              </a:rPr>
              <a:t> </a:t>
            </a:r>
            <a:r>
              <a:rPr lang="en-US" sz="1800" dirty="0" err="1">
                <a:highlight>
                  <a:srgbClr val="FFFF00"/>
                </a:highlight>
              </a:rPr>
              <a:t>của</a:t>
            </a:r>
            <a:r>
              <a:rPr lang="en-US" sz="1800" dirty="0">
                <a:highlight>
                  <a:srgbClr val="FFFF00"/>
                </a:highlight>
              </a:rPr>
              <a:t> </a:t>
            </a:r>
            <a:r>
              <a:rPr lang="en-US" sz="1800" dirty="0" err="1">
                <a:highlight>
                  <a:srgbClr val="FFFF00"/>
                </a:highlight>
              </a:rPr>
              <a:t>dây</a:t>
            </a:r>
            <a:r>
              <a:rPr lang="en-US" sz="1800" dirty="0">
                <a:highlight>
                  <a:srgbClr val="FFFF00"/>
                </a:highlight>
              </a:rPr>
              <a:t> TK III </a:t>
            </a:r>
            <a:r>
              <a:rPr lang="en-US" sz="1800" dirty="0" err="1">
                <a:highlight>
                  <a:srgbClr val="FFFF00"/>
                </a:highlight>
              </a:rPr>
              <a:t>tới</a:t>
            </a:r>
            <a:r>
              <a:rPr lang="en-US" sz="1800" dirty="0">
                <a:highlight>
                  <a:srgbClr val="FFFF00"/>
                </a:highlight>
              </a:rPr>
              <a:t> XII, </a:t>
            </a:r>
            <a:r>
              <a:rPr lang="en-US" sz="1800" dirty="0" err="1">
                <a:highlight>
                  <a:srgbClr val="FFFF00"/>
                </a:highlight>
              </a:rPr>
              <a:t>tới</a:t>
            </a:r>
            <a:r>
              <a:rPr lang="en-US" sz="1800" dirty="0">
                <a:highlight>
                  <a:srgbClr val="FFFF00"/>
                </a:highlight>
              </a:rPr>
              <a:t> </a:t>
            </a:r>
            <a:r>
              <a:rPr lang="en-US" sz="1800" dirty="0" err="1">
                <a:highlight>
                  <a:srgbClr val="FFFF00"/>
                </a:highlight>
              </a:rPr>
              <a:t>vùng</a:t>
            </a:r>
            <a:r>
              <a:rPr lang="en-US" sz="1800" dirty="0">
                <a:highlight>
                  <a:srgbClr val="FFFF00"/>
                </a:highlight>
              </a:rPr>
              <a:t> Trung </a:t>
            </a:r>
            <a:r>
              <a:rPr lang="en-US" sz="1800" dirty="0" err="1">
                <a:highlight>
                  <a:srgbClr val="FFFF00"/>
                </a:highlight>
              </a:rPr>
              <a:t>Não</a:t>
            </a:r>
            <a:r>
              <a:rPr lang="en-US" sz="1800" dirty="0">
                <a:highlight>
                  <a:srgbClr val="FFFF00"/>
                </a:highlight>
              </a:rPr>
              <a:t>, </a:t>
            </a:r>
            <a:r>
              <a:rPr lang="en-US" sz="1800" dirty="0" err="1">
                <a:highlight>
                  <a:srgbClr val="FFFF00"/>
                </a:highlight>
              </a:rPr>
              <a:t>Cầu</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Hành</a:t>
            </a:r>
            <a:r>
              <a:rPr lang="en-US" sz="1800" dirty="0">
                <a:highlight>
                  <a:srgbClr val="FFFF00"/>
                </a:highlight>
              </a:rPr>
              <a:t> </a:t>
            </a:r>
            <a:r>
              <a:rPr lang="en-US" sz="1800" dirty="0" err="1">
                <a:highlight>
                  <a:srgbClr val="FFFF00"/>
                </a:highlight>
              </a:rPr>
              <a:t>Não</a:t>
            </a:r>
            <a:r>
              <a:rPr lang="en-US" sz="1800" dirty="0">
                <a:highlight>
                  <a:srgbClr val="FFFF00"/>
                </a:highlight>
              </a:rPr>
              <a:t> </a:t>
            </a:r>
            <a:r>
              <a:rPr lang="en-US" sz="1800" dirty="0" err="1">
                <a:highlight>
                  <a:srgbClr val="FFFF00"/>
                </a:highlight>
              </a:rPr>
              <a:t>bắt</a:t>
            </a:r>
            <a:r>
              <a:rPr lang="en-US" sz="1800" dirty="0">
                <a:highlight>
                  <a:srgbClr val="FFFF00"/>
                </a:highlight>
              </a:rPr>
              <a:t> </a:t>
            </a:r>
            <a:r>
              <a:rPr lang="en-US" sz="1800" dirty="0" err="1">
                <a:highlight>
                  <a:srgbClr val="FFFF00"/>
                </a:highlight>
              </a:rPr>
              <a:t>chéo</a:t>
            </a:r>
            <a:r>
              <a:rPr lang="en-US" sz="1800" dirty="0">
                <a:highlight>
                  <a:srgbClr val="FFFF00"/>
                </a:highlight>
              </a:rPr>
              <a:t> qua </a:t>
            </a:r>
            <a:r>
              <a:rPr lang="en-US" sz="1800" dirty="0" err="1">
                <a:highlight>
                  <a:srgbClr val="FFFF00"/>
                </a:highlight>
              </a:rPr>
              <a:t>để</a:t>
            </a:r>
            <a:r>
              <a:rPr lang="en-US" sz="1800" dirty="0">
                <a:highlight>
                  <a:srgbClr val="FFFF00"/>
                </a:highlight>
              </a:rPr>
              <a:t> chi </a:t>
            </a:r>
            <a:r>
              <a:rPr lang="en-US" sz="1800" dirty="0" err="1">
                <a:highlight>
                  <a:srgbClr val="FFFF00"/>
                </a:highlight>
              </a:rPr>
              <a:t>phối</a:t>
            </a:r>
            <a:r>
              <a:rPr lang="en-US" sz="1800" dirty="0">
                <a:highlight>
                  <a:srgbClr val="FFFF00"/>
                </a:highlight>
              </a:rPr>
              <a:t> co </a:t>
            </a:r>
            <a:r>
              <a:rPr lang="en-US" sz="1800" dirty="0" err="1">
                <a:highlight>
                  <a:srgbClr val="FFFF00"/>
                </a:highlight>
              </a:rPr>
              <a:t>cơ</a:t>
            </a:r>
            <a:r>
              <a:rPr lang="en-US" sz="1800" dirty="0">
                <a:highlight>
                  <a:srgbClr val="FFFF00"/>
                </a:highlight>
              </a:rPr>
              <a:t> ở </a:t>
            </a:r>
            <a:r>
              <a:rPr lang="en-US" sz="1800" dirty="0" err="1">
                <a:highlight>
                  <a:srgbClr val="FFFF00"/>
                </a:highlight>
              </a:rPr>
              <a:t>đầu-mặt-cổ</a:t>
            </a:r>
            <a:r>
              <a:rPr lang="en-US" sz="1800" dirty="0">
                <a:highlight>
                  <a:srgbClr val="FFFF00"/>
                </a:highlight>
              </a:rPr>
              <a:t> </a:t>
            </a:r>
            <a:r>
              <a:rPr lang="en-US" sz="1800" dirty="0" err="1">
                <a:highlight>
                  <a:srgbClr val="FFFF00"/>
                </a:highlight>
              </a:rPr>
              <a:t>vì</a:t>
            </a:r>
            <a:r>
              <a:rPr lang="en-US" sz="1800" dirty="0">
                <a:highlight>
                  <a:srgbClr val="FFFF00"/>
                </a:highlight>
              </a:rPr>
              <a:t> 3 </a:t>
            </a:r>
            <a:r>
              <a:rPr lang="en-US" sz="1800" dirty="0" err="1">
                <a:highlight>
                  <a:srgbClr val="FFFF00"/>
                </a:highlight>
              </a:rPr>
              <a:t>vùng</a:t>
            </a:r>
            <a:r>
              <a:rPr lang="en-US" sz="1800" dirty="0">
                <a:highlight>
                  <a:srgbClr val="FFFF00"/>
                </a:highlight>
              </a:rPr>
              <a:t> </a:t>
            </a:r>
            <a:r>
              <a:rPr lang="en-US" sz="1800" dirty="0" err="1">
                <a:highlight>
                  <a:srgbClr val="FFFF00"/>
                </a:highlight>
              </a:rPr>
              <a:t>này</a:t>
            </a:r>
            <a:r>
              <a:rPr lang="en-US" sz="1800" dirty="0">
                <a:highlight>
                  <a:srgbClr val="FFFF00"/>
                </a:highlight>
              </a:rPr>
              <a:t> </a:t>
            </a:r>
            <a:r>
              <a:rPr lang="en-US" sz="1800" dirty="0" err="1">
                <a:highlight>
                  <a:srgbClr val="FFFF00"/>
                </a:highlight>
              </a:rPr>
              <a:t>là</a:t>
            </a:r>
            <a:r>
              <a:rPr lang="en-US" sz="1800" dirty="0">
                <a:highlight>
                  <a:srgbClr val="FFFF00"/>
                </a:highlight>
              </a:rPr>
              <a:t> </a:t>
            </a:r>
            <a:r>
              <a:rPr lang="en-US" sz="1800" dirty="0" err="1">
                <a:highlight>
                  <a:srgbClr val="FFFF00"/>
                </a:highlight>
              </a:rPr>
              <a:t>nguyên</a:t>
            </a:r>
            <a:r>
              <a:rPr lang="en-US" sz="1800" dirty="0">
                <a:highlight>
                  <a:srgbClr val="FFFF00"/>
                </a:highlight>
              </a:rPr>
              <a:t> </a:t>
            </a:r>
            <a:r>
              <a:rPr lang="en-US" sz="1800" dirty="0" err="1">
                <a:highlight>
                  <a:srgbClr val="FFFF00"/>
                </a:highlight>
              </a:rPr>
              <a:t>uỷ</a:t>
            </a:r>
            <a:r>
              <a:rPr lang="en-US" sz="1800" dirty="0">
                <a:highlight>
                  <a:srgbClr val="FFFF00"/>
                </a:highlight>
              </a:rPr>
              <a:t> </a:t>
            </a:r>
            <a:r>
              <a:rPr lang="en-US" sz="1800" dirty="0" err="1">
                <a:highlight>
                  <a:srgbClr val="FFFF00"/>
                </a:highlight>
              </a:rPr>
              <a:t>của</a:t>
            </a:r>
            <a:r>
              <a:rPr lang="en-US" sz="1800" dirty="0">
                <a:highlight>
                  <a:srgbClr val="FFFF00"/>
                </a:highlight>
              </a:rPr>
              <a:t> </a:t>
            </a:r>
            <a:r>
              <a:rPr lang="en-US" sz="1800" dirty="0" err="1">
                <a:highlight>
                  <a:srgbClr val="FFFF00"/>
                </a:highlight>
              </a:rPr>
              <a:t>các</a:t>
            </a:r>
            <a:r>
              <a:rPr lang="en-US" sz="1800" dirty="0">
                <a:highlight>
                  <a:srgbClr val="FFFF00"/>
                </a:highlight>
              </a:rPr>
              <a:t> </a:t>
            </a:r>
            <a:r>
              <a:rPr lang="en-US" sz="1800" dirty="0" err="1">
                <a:highlight>
                  <a:srgbClr val="FFFF00"/>
                </a:highlight>
              </a:rPr>
              <a:t>đôi</a:t>
            </a:r>
            <a:r>
              <a:rPr lang="en-US" sz="1800" dirty="0">
                <a:highlight>
                  <a:srgbClr val="FFFF00"/>
                </a:highlight>
              </a:rPr>
              <a:t> </a:t>
            </a:r>
            <a:r>
              <a:rPr lang="en-US" sz="1800" dirty="0" err="1">
                <a:highlight>
                  <a:srgbClr val="FFFF00"/>
                </a:highlight>
              </a:rPr>
              <a:t>dây</a:t>
            </a:r>
            <a:r>
              <a:rPr lang="en-US" sz="1800" dirty="0">
                <a:highlight>
                  <a:srgbClr val="FFFF00"/>
                </a:highlight>
              </a:rPr>
              <a:t> TK </a:t>
            </a:r>
            <a:r>
              <a:rPr lang="en-US" sz="1800" dirty="0" err="1">
                <a:highlight>
                  <a:srgbClr val="FFFF00"/>
                </a:highlight>
              </a:rPr>
              <a:t>đó</a:t>
            </a:r>
            <a:r>
              <a:rPr lang="en-US" sz="1800" dirty="0">
                <a:highlight>
                  <a:srgbClr val="FFFF00"/>
                </a:highlight>
              </a:rPr>
              <a:t>. </a:t>
            </a:r>
          </a:p>
          <a:p>
            <a:pPr>
              <a:lnSpc>
                <a:spcPct val="114999"/>
              </a:lnSpc>
              <a:spcBef>
                <a:spcPts val="1200"/>
              </a:spcBef>
            </a:pPr>
            <a:endParaRPr lang="en-US" sz="1800" dirty="0">
              <a:highlight>
                <a:srgbClr val="FFFF00"/>
              </a:highlight>
            </a:endParaRPr>
          </a:p>
          <a:p>
            <a:pPr>
              <a:spcBef>
                <a:spcPts val="1200"/>
              </a:spcBef>
            </a:pPr>
            <a:endParaRPr lang="en-US"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2968365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6"/>
          <p:cNvSpPr txBox="1">
            <a:spLocks noGrp="1"/>
          </p:cNvSpPr>
          <p:nvPr>
            <p:ph type="title"/>
          </p:nvPr>
        </p:nvSpPr>
        <p:spPr>
          <a:xfrm>
            <a:off x="457200" y="98425"/>
            <a:ext cx="8229600" cy="73533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HỆ NGOẠI THÁP </a:t>
            </a:r>
            <a:endParaRPr/>
          </a:p>
        </p:txBody>
      </p:sp>
      <p:pic>
        <p:nvPicPr>
          <p:cNvPr id="591" name="Google Shape;591;p36"/>
          <p:cNvPicPr preferRelativeResize="0">
            <a:picLocks noGrp="1"/>
          </p:cNvPicPr>
          <p:nvPr>
            <p:ph type="body" idx="1"/>
          </p:nvPr>
        </p:nvPicPr>
        <p:blipFill rotWithShape="1">
          <a:blip r:embed="rId3">
            <a:alphaModFix/>
          </a:blip>
          <a:srcRect/>
          <a:stretch/>
        </p:blipFill>
        <p:spPr>
          <a:xfrm>
            <a:off x="2185670" y="833755"/>
            <a:ext cx="4315460" cy="5907405"/>
          </a:xfrm>
          <a:prstGeom prst="rect">
            <a:avLst/>
          </a:prstGeom>
          <a:noFill/>
          <a:ln>
            <a:noFill/>
          </a:ln>
        </p:spPr>
      </p:pic>
      <p:sp>
        <p:nvSpPr>
          <p:cNvPr id="592" name="Google Shape;592;p36"/>
          <p:cNvSpPr txBox="1"/>
          <p:nvPr/>
        </p:nvSpPr>
        <p:spPr>
          <a:xfrm>
            <a:off x="8351250" y="1100925"/>
            <a:ext cx="91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B7C32C-80B8-0A8A-9D09-CB3E76FE99E2}"/>
              </a:ext>
            </a:extLst>
          </p:cNvPr>
          <p:cNvSpPr>
            <a:spLocks noGrp="1"/>
          </p:cNvSpPr>
          <p:nvPr>
            <p:ph type="body" idx="1"/>
          </p:nvPr>
        </p:nvSpPr>
        <p:spPr/>
        <p:txBody>
          <a:bodyPr/>
          <a:lstStyle/>
          <a:p>
            <a:pPr>
              <a:lnSpc>
                <a:spcPct val="114999"/>
              </a:lnSpc>
              <a:spcBef>
                <a:spcPts val="1200"/>
              </a:spcBef>
            </a:pPr>
            <a:r>
              <a:rPr lang="en-US" sz="1400" err="1">
                <a:highlight>
                  <a:srgbClr val="FFFF00"/>
                </a:highlight>
              </a:rPr>
              <a:t>Hệ</a:t>
            </a:r>
            <a:r>
              <a:rPr lang="en-US" sz="1400">
                <a:highlight>
                  <a:srgbClr val="FFFF00"/>
                </a:highlight>
              </a:rPr>
              <a:t> </a:t>
            </a:r>
            <a:r>
              <a:rPr lang="en-US" sz="1400" err="1">
                <a:highlight>
                  <a:srgbClr val="FFFF00"/>
                </a:highlight>
              </a:rPr>
              <a:t>Ngoại</a:t>
            </a:r>
            <a:r>
              <a:rPr lang="en-US" sz="1400">
                <a:highlight>
                  <a:srgbClr val="FFFF00"/>
                </a:highlight>
              </a:rPr>
              <a:t> </a:t>
            </a:r>
            <a:r>
              <a:rPr lang="en-US" sz="1400" err="1">
                <a:highlight>
                  <a:srgbClr val="FFFF00"/>
                </a:highlight>
              </a:rPr>
              <a:t>Tháp</a:t>
            </a:r>
            <a:r>
              <a:rPr lang="en-US" sz="1400">
                <a:highlight>
                  <a:srgbClr val="FFFF00"/>
                </a:highlight>
              </a:rPr>
              <a:t> </a:t>
            </a:r>
            <a:r>
              <a:rPr lang="en-US" sz="1400" err="1">
                <a:highlight>
                  <a:srgbClr val="FFFF00"/>
                </a:highlight>
              </a:rPr>
              <a:t>điều</a:t>
            </a:r>
            <a:r>
              <a:rPr lang="en-US" sz="1400">
                <a:highlight>
                  <a:srgbClr val="FFFF00"/>
                </a:highlight>
              </a:rPr>
              <a:t> </a:t>
            </a:r>
            <a:r>
              <a:rPr lang="en-US" sz="1400" err="1">
                <a:highlight>
                  <a:srgbClr val="FFFF00"/>
                </a:highlight>
              </a:rPr>
              <a:t>tiết</a:t>
            </a:r>
            <a:r>
              <a:rPr lang="en-US" sz="1400">
                <a:highlight>
                  <a:srgbClr val="FFFF00"/>
                </a:highlight>
              </a:rPr>
              <a:t> h/</a:t>
            </a:r>
            <a:r>
              <a:rPr lang="en-US" sz="1400" err="1">
                <a:highlight>
                  <a:srgbClr val="FFFF00"/>
                </a:highlight>
              </a:rPr>
              <a:t>động</a:t>
            </a:r>
            <a:r>
              <a:rPr lang="en-US" sz="1400">
                <a:highlight>
                  <a:srgbClr val="FFFF00"/>
                </a:highlight>
              </a:rPr>
              <a:t> </a:t>
            </a:r>
            <a:r>
              <a:rPr lang="en-US" sz="1400" err="1">
                <a:highlight>
                  <a:srgbClr val="FFFF00"/>
                </a:highlight>
              </a:rPr>
              <a:t>ngoài</a:t>
            </a:r>
            <a:r>
              <a:rPr lang="en-US" sz="1400">
                <a:highlight>
                  <a:srgbClr val="FFFF00"/>
                </a:highlight>
              </a:rPr>
              <a:t> ý </a:t>
            </a:r>
            <a:r>
              <a:rPr lang="en-US" sz="1400" err="1">
                <a:highlight>
                  <a:srgbClr val="FFFF00"/>
                </a:highlight>
              </a:rPr>
              <a:t>muốn</a:t>
            </a:r>
            <a:r>
              <a:rPr lang="en-US" sz="1400">
                <a:highlight>
                  <a:srgbClr val="FFFF00"/>
                </a:highlight>
              </a:rPr>
              <a:t> </a:t>
            </a:r>
            <a:r>
              <a:rPr lang="en-US" sz="1400" err="1">
                <a:highlight>
                  <a:srgbClr val="FFFF00"/>
                </a:highlight>
              </a:rPr>
              <a:t>nhưng</a:t>
            </a:r>
            <a:r>
              <a:rPr lang="en-US" sz="1400">
                <a:highlight>
                  <a:srgbClr val="FFFF00"/>
                </a:highlight>
              </a:rPr>
              <a:t> </a:t>
            </a:r>
            <a:r>
              <a:rPr lang="en-US" sz="1400" err="1">
                <a:highlight>
                  <a:srgbClr val="FFFF00"/>
                </a:highlight>
              </a:rPr>
              <a:t>vẫn</a:t>
            </a:r>
            <a:r>
              <a:rPr lang="en-US" sz="1400">
                <a:highlight>
                  <a:srgbClr val="FFFF00"/>
                </a:highlight>
              </a:rPr>
              <a:t> </a:t>
            </a:r>
            <a:r>
              <a:rPr lang="en-US" sz="1400" err="1">
                <a:highlight>
                  <a:srgbClr val="FFFF00"/>
                </a:highlight>
              </a:rPr>
              <a:t>theo</a:t>
            </a:r>
            <a:r>
              <a:rPr lang="en-US" sz="1400">
                <a:highlight>
                  <a:srgbClr val="FFFF00"/>
                </a:highlight>
              </a:rPr>
              <a:t> </a:t>
            </a:r>
            <a:r>
              <a:rPr lang="en-US" sz="1400" err="1">
                <a:highlight>
                  <a:srgbClr val="FFFF00"/>
                </a:highlight>
              </a:rPr>
              <a:t>hữu</a:t>
            </a:r>
            <a:r>
              <a:rPr lang="en-US" sz="1400">
                <a:highlight>
                  <a:srgbClr val="FFFF00"/>
                </a:highlight>
              </a:rPr>
              <a:t> ý. </a:t>
            </a:r>
            <a:endParaRPr lang="en-US" sz="1400" dirty="0">
              <a:highlight>
                <a:srgbClr val="FFFF00"/>
              </a:highlight>
            </a:endParaRPr>
          </a:p>
          <a:p>
            <a:pPr>
              <a:lnSpc>
                <a:spcPct val="114999"/>
              </a:lnSpc>
              <a:spcBef>
                <a:spcPts val="1200"/>
              </a:spcBef>
            </a:pPr>
            <a:r>
              <a:rPr lang="en-US" sz="1400" dirty="0">
                <a:highlight>
                  <a:srgbClr val="FFFF00"/>
                </a:highlight>
              </a:rPr>
              <a:t>VD: </a:t>
            </a:r>
            <a:r>
              <a:rPr lang="en-US" sz="1400" dirty="0" err="1">
                <a:highlight>
                  <a:srgbClr val="FFFF00"/>
                </a:highlight>
              </a:rPr>
              <a:t>khi</a:t>
            </a:r>
            <a:r>
              <a:rPr lang="en-US" sz="1400" dirty="0">
                <a:highlight>
                  <a:srgbClr val="FFFF00"/>
                </a:highlight>
              </a:rPr>
              <a:t> </a:t>
            </a:r>
            <a:r>
              <a:rPr lang="en-US" sz="1400" dirty="0" err="1">
                <a:highlight>
                  <a:srgbClr val="FFFF00"/>
                </a:highlight>
              </a:rPr>
              <a:t>đi</a:t>
            </a:r>
            <a:r>
              <a:rPr lang="en-US" sz="1400" dirty="0">
                <a:highlight>
                  <a:srgbClr val="FFFF00"/>
                </a:highlight>
              </a:rPr>
              <a:t> 2 </a:t>
            </a:r>
            <a:r>
              <a:rPr lang="en-US" sz="1400" dirty="0" err="1">
                <a:highlight>
                  <a:srgbClr val="FFFF00"/>
                </a:highlight>
              </a:rPr>
              <a:t>tay</a:t>
            </a:r>
            <a:r>
              <a:rPr lang="en-US" sz="1400" dirty="0">
                <a:highlight>
                  <a:srgbClr val="FFFF00"/>
                </a:highlight>
              </a:rPr>
              <a:t> ta </a:t>
            </a:r>
            <a:r>
              <a:rPr lang="en-US" sz="1400" dirty="0" err="1">
                <a:highlight>
                  <a:srgbClr val="FFFF00"/>
                </a:highlight>
              </a:rPr>
              <a:t>đánh</a:t>
            </a:r>
            <a:r>
              <a:rPr lang="en-US" sz="1400" dirty="0">
                <a:highlight>
                  <a:srgbClr val="FFFF00"/>
                </a:highlight>
              </a:rPr>
              <a:t> </a:t>
            </a:r>
            <a:r>
              <a:rPr lang="en-US" sz="1400" dirty="0" err="1">
                <a:highlight>
                  <a:srgbClr val="FFFF00"/>
                </a:highlight>
              </a:rPr>
              <a:t>tới</a:t>
            </a:r>
            <a:r>
              <a:rPr lang="en-US" sz="1400" dirty="0">
                <a:highlight>
                  <a:srgbClr val="FFFF00"/>
                </a:highlight>
              </a:rPr>
              <a:t> </a:t>
            </a:r>
            <a:r>
              <a:rPr lang="en-US" sz="1400" dirty="0" err="1">
                <a:highlight>
                  <a:srgbClr val="FFFF00"/>
                </a:highlight>
              </a:rPr>
              <a:t>trước</a:t>
            </a:r>
            <a:r>
              <a:rPr lang="en-US" sz="1400" dirty="0">
                <a:highlight>
                  <a:srgbClr val="FFFF00"/>
                </a:highlight>
              </a:rPr>
              <a:t> </a:t>
            </a:r>
            <a:r>
              <a:rPr lang="en-US" sz="1400" dirty="0" err="1">
                <a:highlight>
                  <a:srgbClr val="FFFF00"/>
                </a:highlight>
              </a:rPr>
              <a:t>sau</a:t>
            </a:r>
            <a:r>
              <a:rPr lang="en-US" sz="1400" dirty="0">
                <a:highlight>
                  <a:srgbClr val="FFFF00"/>
                </a:highlight>
              </a:rPr>
              <a:t> </a:t>
            </a:r>
            <a:r>
              <a:rPr lang="en-US" sz="1400" dirty="0" err="1">
                <a:highlight>
                  <a:srgbClr val="FFFF00"/>
                </a:highlight>
              </a:rPr>
              <a:t>để</a:t>
            </a:r>
            <a:r>
              <a:rPr lang="en-US" sz="1400" dirty="0">
                <a:highlight>
                  <a:srgbClr val="FFFF00"/>
                </a:highlight>
              </a:rPr>
              <a:t> ko </a:t>
            </a:r>
            <a:r>
              <a:rPr lang="en-US" sz="1400" dirty="0" err="1">
                <a:highlight>
                  <a:srgbClr val="FFFF00"/>
                </a:highlight>
              </a:rPr>
              <a:t>bị</a:t>
            </a:r>
            <a:r>
              <a:rPr lang="en-US" sz="1400" dirty="0">
                <a:highlight>
                  <a:srgbClr val="FFFF00"/>
                </a:highlight>
              </a:rPr>
              <a:t> </a:t>
            </a:r>
            <a:r>
              <a:rPr lang="en-US" sz="1400" dirty="0" err="1">
                <a:highlight>
                  <a:srgbClr val="FFFF00"/>
                </a:highlight>
              </a:rPr>
              <a:t>mất</a:t>
            </a:r>
            <a:r>
              <a:rPr lang="en-US" sz="1400" dirty="0">
                <a:highlight>
                  <a:srgbClr val="FFFF00"/>
                </a:highlight>
              </a:rPr>
              <a:t> </a:t>
            </a:r>
            <a:r>
              <a:rPr lang="en-US" sz="1400" dirty="0" err="1">
                <a:highlight>
                  <a:srgbClr val="FFFF00"/>
                </a:highlight>
              </a:rPr>
              <a:t>thăng</a:t>
            </a:r>
            <a:r>
              <a:rPr lang="en-US" sz="1400" dirty="0">
                <a:highlight>
                  <a:srgbClr val="FFFF00"/>
                </a:highlight>
              </a:rPr>
              <a:t> </a:t>
            </a:r>
            <a:r>
              <a:rPr lang="en-US" sz="1400" dirty="0" err="1">
                <a:highlight>
                  <a:srgbClr val="FFFF00"/>
                </a:highlight>
              </a:rPr>
              <a:t>bằng</a:t>
            </a:r>
            <a:r>
              <a:rPr lang="en-US" sz="1400" dirty="0">
                <a:highlight>
                  <a:srgbClr val="FFFF00"/>
                </a:highlight>
              </a:rPr>
              <a:t>. Nhưng ta </a:t>
            </a:r>
            <a:r>
              <a:rPr lang="en-US" sz="1400" dirty="0" err="1">
                <a:highlight>
                  <a:srgbClr val="FFFF00"/>
                </a:highlight>
              </a:rPr>
              <a:t>vẫn</a:t>
            </a:r>
            <a:r>
              <a:rPr lang="en-US" sz="1400" dirty="0">
                <a:highlight>
                  <a:srgbClr val="FFFF00"/>
                </a:highlight>
              </a:rPr>
              <a:t> </a:t>
            </a:r>
            <a:r>
              <a:rPr lang="en-US" sz="1400" dirty="0" err="1">
                <a:highlight>
                  <a:srgbClr val="FFFF00"/>
                </a:highlight>
              </a:rPr>
              <a:t>có</a:t>
            </a:r>
            <a:r>
              <a:rPr lang="en-US" sz="1400" dirty="0">
                <a:highlight>
                  <a:srgbClr val="FFFF00"/>
                </a:highlight>
              </a:rPr>
              <a:t> </a:t>
            </a:r>
            <a:r>
              <a:rPr lang="en-US" sz="1400" dirty="0" err="1">
                <a:highlight>
                  <a:srgbClr val="FFFF00"/>
                </a:highlight>
              </a:rPr>
              <a:t>thể</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tiết</a:t>
            </a:r>
            <a:r>
              <a:rPr lang="en-US" sz="1400" dirty="0">
                <a:highlight>
                  <a:srgbClr val="FFFF00"/>
                </a:highlight>
              </a:rPr>
              <a:t> </a:t>
            </a:r>
            <a:r>
              <a:rPr lang="en-US" sz="1400" dirty="0" err="1">
                <a:highlight>
                  <a:srgbClr val="FFFF00"/>
                </a:highlight>
              </a:rPr>
              <a:t>nó</a:t>
            </a:r>
            <a:r>
              <a:rPr lang="en-US" sz="1400" dirty="0">
                <a:highlight>
                  <a:srgbClr val="FFFF00"/>
                </a:highlight>
              </a:rPr>
              <a:t> </a:t>
            </a:r>
            <a:r>
              <a:rPr lang="en-US" sz="1400" dirty="0" err="1">
                <a:highlight>
                  <a:srgbClr val="FFFF00"/>
                </a:highlight>
              </a:rPr>
              <a:t>ngưng</a:t>
            </a:r>
            <a:r>
              <a:rPr lang="en-US" sz="1400" dirty="0">
                <a:highlight>
                  <a:srgbClr val="FFFF00"/>
                </a:highlight>
              </a:rPr>
              <a:t> </a:t>
            </a:r>
            <a:r>
              <a:rPr lang="en-US" sz="1400" dirty="0" err="1">
                <a:highlight>
                  <a:srgbClr val="FFFF00"/>
                </a:highlight>
              </a:rPr>
              <a:t>đánh</a:t>
            </a:r>
            <a:r>
              <a:rPr lang="en-US" sz="1400" dirty="0">
                <a:highlight>
                  <a:srgbClr val="FFFF00"/>
                </a:highlight>
              </a:rPr>
              <a:t> </a:t>
            </a:r>
            <a:r>
              <a:rPr lang="en-US" sz="1400" dirty="0" err="1">
                <a:highlight>
                  <a:srgbClr val="FFFF00"/>
                </a:highlight>
              </a:rPr>
              <a:t>tay</a:t>
            </a:r>
            <a:r>
              <a:rPr lang="en-US" sz="1400" dirty="0">
                <a:highlight>
                  <a:srgbClr val="FFFF00"/>
                </a:highlight>
              </a:rPr>
              <a:t>. </a:t>
            </a:r>
          </a:p>
          <a:p>
            <a:pPr>
              <a:lnSpc>
                <a:spcPct val="114999"/>
              </a:lnSpc>
              <a:spcBef>
                <a:spcPts val="1200"/>
              </a:spcBef>
            </a:pPr>
            <a:r>
              <a:rPr lang="en-US" sz="1400" dirty="0">
                <a:highlight>
                  <a:srgbClr val="FFFF00"/>
                </a:highlight>
              </a:rPr>
              <a:t>VD: </a:t>
            </a:r>
            <a:r>
              <a:rPr lang="en-US" sz="1400" dirty="0" err="1">
                <a:highlight>
                  <a:srgbClr val="FFFF00"/>
                </a:highlight>
              </a:rPr>
              <a:t>sau</a:t>
            </a:r>
            <a:r>
              <a:rPr lang="en-US" sz="1400" dirty="0">
                <a:highlight>
                  <a:srgbClr val="FFFF00"/>
                </a:highlight>
              </a:rPr>
              <a:t> tai </a:t>
            </a:r>
            <a:r>
              <a:rPr lang="en-US" sz="1400" dirty="0" err="1">
                <a:highlight>
                  <a:srgbClr val="FFFF00"/>
                </a:highlight>
              </a:rPr>
              <a:t>biến</a:t>
            </a:r>
            <a:r>
              <a:rPr lang="en-US" sz="1400" dirty="0">
                <a:highlight>
                  <a:srgbClr val="FFFF00"/>
                </a:highlight>
              </a:rPr>
              <a:t>, BN </a:t>
            </a:r>
            <a:r>
              <a:rPr lang="en-US" sz="1400" dirty="0" err="1">
                <a:highlight>
                  <a:srgbClr val="FFFF00"/>
                </a:highlight>
              </a:rPr>
              <a:t>mắc</a:t>
            </a:r>
            <a:r>
              <a:rPr lang="en-US" sz="1400" dirty="0">
                <a:highlight>
                  <a:srgbClr val="FFFF00"/>
                </a:highlight>
              </a:rPr>
              <a:t>  </a:t>
            </a:r>
            <a:r>
              <a:rPr lang="en-US" sz="1400" dirty="0" err="1">
                <a:highlight>
                  <a:srgbClr val="FFFF00"/>
                </a:highlight>
              </a:rPr>
              <a:t>hội</a:t>
            </a:r>
            <a:r>
              <a:rPr lang="en-US" sz="1400" dirty="0">
                <a:highlight>
                  <a:srgbClr val="FFFF00"/>
                </a:highlight>
              </a:rPr>
              <a:t> </a:t>
            </a:r>
            <a:r>
              <a:rPr lang="en-US" sz="1400" dirty="0" err="1">
                <a:highlight>
                  <a:srgbClr val="FFFF00"/>
                </a:highlight>
              </a:rPr>
              <a:t>chứng</a:t>
            </a:r>
            <a:r>
              <a:rPr lang="en-US" sz="1400" dirty="0">
                <a:highlight>
                  <a:srgbClr val="FFFF00"/>
                </a:highlight>
              </a:rPr>
              <a:t> </a:t>
            </a:r>
            <a:r>
              <a:rPr lang="en-US" sz="1400" dirty="0" err="1">
                <a:highlight>
                  <a:srgbClr val="FFFF00"/>
                </a:highlight>
              </a:rPr>
              <a:t>Ngoại</a:t>
            </a:r>
            <a:r>
              <a:rPr lang="en-US" sz="1400" dirty="0">
                <a:highlight>
                  <a:srgbClr val="FFFF00"/>
                </a:highlight>
              </a:rPr>
              <a:t> </a:t>
            </a:r>
            <a:r>
              <a:rPr lang="en-US" sz="1400" dirty="0" err="1">
                <a:highlight>
                  <a:srgbClr val="FFFF00"/>
                </a:highlight>
              </a:rPr>
              <a:t>Tháp</a:t>
            </a:r>
            <a:r>
              <a:rPr lang="en-US" sz="1400" dirty="0">
                <a:highlight>
                  <a:srgbClr val="FFFF00"/>
                </a:highlight>
              </a:rPr>
              <a:t>. BN rung </a:t>
            </a:r>
            <a:r>
              <a:rPr lang="en-US" sz="1400" dirty="0" err="1">
                <a:highlight>
                  <a:srgbClr val="FFFF00"/>
                </a:highlight>
              </a:rPr>
              <a:t>vô</a:t>
            </a:r>
            <a:r>
              <a:rPr lang="en-US" sz="1400" dirty="0">
                <a:highlight>
                  <a:srgbClr val="FFFF00"/>
                </a:highlight>
              </a:rPr>
              <a:t> </a:t>
            </a:r>
            <a:r>
              <a:rPr lang="en-US" sz="1400" dirty="0" err="1">
                <a:highlight>
                  <a:srgbClr val="FFFF00"/>
                </a:highlight>
              </a:rPr>
              <a:t>thức</a:t>
            </a:r>
            <a:r>
              <a:rPr lang="en-US" sz="1400" dirty="0">
                <a:highlight>
                  <a:srgbClr val="FFFF00"/>
                </a:highlight>
              </a:rPr>
              <a:t>, ko </a:t>
            </a:r>
            <a:r>
              <a:rPr lang="en-US" sz="1400" dirty="0" err="1">
                <a:highlight>
                  <a:srgbClr val="FFFF00"/>
                </a:highlight>
              </a:rPr>
              <a:t>thể</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khiển</a:t>
            </a:r>
            <a:r>
              <a:rPr lang="en-US" sz="1400" dirty="0">
                <a:highlight>
                  <a:srgbClr val="FFFF00"/>
                </a:highlight>
              </a:rPr>
              <a:t> </a:t>
            </a:r>
            <a:r>
              <a:rPr lang="en-US" sz="1400" dirty="0" err="1">
                <a:highlight>
                  <a:srgbClr val="FFFF00"/>
                </a:highlight>
              </a:rPr>
              <a:t>hết</a:t>
            </a:r>
            <a:r>
              <a:rPr lang="en-US" sz="1400" dirty="0">
                <a:highlight>
                  <a:srgbClr val="FFFF00"/>
                </a:highlight>
              </a:rPr>
              <a:t> rung </a:t>
            </a:r>
            <a:r>
              <a:rPr lang="en-US" sz="1400" dirty="0" err="1">
                <a:highlight>
                  <a:srgbClr val="FFFF00"/>
                </a:highlight>
              </a:rPr>
              <a:t>được</a:t>
            </a:r>
            <a:r>
              <a:rPr lang="en-US" sz="1400" dirty="0">
                <a:highlight>
                  <a:srgbClr val="FFFF00"/>
                </a:highlight>
              </a:rPr>
              <a:t>. </a:t>
            </a:r>
          </a:p>
          <a:p>
            <a:pPr marL="533400" indent="-317500">
              <a:lnSpc>
                <a:spcPct val="114999"/>
              </a:lnSpc>
              <a:spcBef>
                <a:spcPts val="120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đỏ</a:t>
            </a:r>
            <a:r>
              <a:rPr lang="en-US" sz="1400" dirty="0">
                <a:highlight>
                  <a:srgbClr val="FFFF00"/>
                </a:highlight>
              </a:rPr>
              <a:t> gai: </a:t>
            </a:r>
            <a:r>
              <a:rPr lang="en-US" sz="1400" dirty="0" err="1">
                <a:highlight>
                  <a:srgbClr val="FFFF00"/>
                </a:highlight>
              </a:rPr>
              <a:t>điều</a:t>
            </a:r>
            <a:r>
              <a:rPr lang="en-US" sz="1400" dirty="0">
                <a:highlight>
                  <a:srgbClr val="FFFF00"/>
                </a:highlight>
              </a:rPr>
              <a:t> </a:t>
            </a:r>
            <a:r>
              <a:rPr lang="en-US" sz="1400" dirty="0" err="1">
                <a:highlight>
                  <a:srgbClr val="FFFF00"/>
                </a:highlight>
              </a:rPr>
              <a:t>hoà</a:t>
            </a:r>
            <a:r>
              <a:rPr lang="en-US" sz="1400" dirty="0">
                <a:highlight>
                  <a:srgbClr val="FFFF00"/>
                </a:highlight>
              </a:rPr>
              <a:t> co </a:t>
            </a:r>
            <a:r>
              <a:rPr lang="en-US" sz="1400" dirty="0" err="1">
                <a:highlight>
                  <a:srgbClr val="FFFF00"/>
                </a:highlight>
              </a:rPr>
              <a:t>cơ</a:t>
            </a:r>
            <a:r>
              <a:rPr lang="en-US" sz="1400" dirty="0">
                <a:highlight>
                  <a:srgbClr val="FFFF00"/>
                </a:highlight>
              </a:rPr>
              <a:t>. VD: </a:t>
            </a:r>
            <a:r>
              <a:rPr lang="en-US" sz="1400" dirty="0" err="1">
                <a:highlight>
                  <a:srgbClr val="FFFF00"/>
                </a:highlight>
              </a:rPr>
              <a:t>ra</a:t>
            </a:r>
            <a:r>
              <a:rPr lang="en-US" sz="1400" dirty="0">
                <a:highlight>
                  <a:srgbClr val="FFFF00"/>
                </a:highlight>
              </a:rPr>
              <a:t> </a:t>
            </a:r>
            <a:r>
              <a:rPr lang="en-US" sz="1400" dirty="0" err="1">
                <a:highlight>
                  <a:srgbClr val="FFFF00"/>
                </a:highlight>
              </a:rPr>
              <a:t>lệnh</a:t>
            </a:r>
            <a:r>
              <a:rPr lang="en-US" sz="1400" dirty="0">
                <a:highlight>
                  <a:srgbClr val="FFFF00"/>
                </a:highlight>
              </a:rPr>
              <a:t> </a:t>
            </a:r>
            <a:r>
              <a:rPr lang="en-US" sz="1400" dirty="0" err="1">
                <a:highlight>
                  <a:srgbClr val="FFFF00"/>
                </a:highlight>
              </a:rPr>
              <a:t>cho</a:t>
            </a:r>
            <a:r>
              <a:rPr lang="en-US" sz="1400" dirty="0">
                <a:highlight>
                  <a:srgbClr val="FFFF00"/>
                </a:highlight>
              </a:rPr>
              <a:t> </a:t>
            </a:r>
            <a:r>
              <a:rPr lang="en-US" sz="1400" dirty="0" err="1">
                <a:highlight>
                  <a:srgbClr val="FFFF00"/>
                </a:highlight>
              </a:rPr>
              <a:t>tay</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lấy</a:t>
            </a:r>
            <a:r>
              <a:rPr lang="en-US" sz="1400" dirty="0">
                <a:highlight>
                  <a:srgbClr val="FFFF00"/>
                </a:highlight>
              </a:rPr>
              <a:t> li </a:t>
            </a:r>
            <a:r>
              <a:rPr lang="en-US" sz="1400" dirty="0" err="1">
                <a:highlight>
                  <a:srgbClr val="FFFF00"/>
                </a:highlight>
              </a:rPr>
              <a:t>nước</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mái</a:t>
            </a:r>
            <a:r>
              <a:rPr lang="en-US" sz="1400" dirty="0">
                <a:highlight>
                  <a:srgbClr val="FFFF00"/>
                </a:highlight>
              </a:rPr>
              <a:t> gai: </a:t>
            </a:r>
            <a:r>
              <a:rPr lang="en-US" sz="1400" dirty="0" err="1">
                <a:highlight>
                  <a:srgbClr val="FFFF00"/>
                </a:highlight>
              </a:rPr>
              <a:t>điều</a:t>
            </a:r>
            <a:r>
              <a:rPr lang="en-US" sz="1400" dirty="0">
                <a:highlight>
                  <a:srgbClr val="FFFF00"/>
                </a:highlight>
              </a:rPr>
              <a:t> </a:t>
            </a:r>
            <a:r>
              <a:rPr lang="en-US" sz="1400" dirty="0" err="1">
                <a:highlight>
                  <a:srgbClr val="FFFF00"/>
                </a:highlight>
              </a:rPr>
              <a:t>tiết</a:t>
            </a:r>
            <a:r>
              <a:rPr lang="en-US" sz="1400" dirty="0">
                <a:highlight>
                  <a:srgbClr val="FFFF00"/>
                </a:highlight>
              </a:rPr>
              <a:t> </a:t>
            </a:r>
            <a:r>
              <a:rPr lang="en-US" sz="1400" dirty="0" err="1">
                <a:highlight>
                  <a:srgbClr val="FFFF00"/>
                </a:highlight>
              </a:rPr>
              <a:t>nghe</a:t>
            </a:r>
            <a:r>
              <a:rPr lang="en-US" sz="1400" dirty="0">
                <a:highlight>
                  <a:srgbClr val="FFFF00"/>
                </a:highlight>
              </a:rPr>
              <a:t> </a:t>
            </a:r>
            <a:r>
              <a:rPr lang="en-US" sz="1400" dirty="0" err="1">
                <a:highlight>
                  <a:srgbClr val="FFFF00"/>
                </a:highlight>
              </a:rPr>
              <a:t>nhìn</a:t>
            </a:r>
            <a:r>
              <a:rPr lang="en-US" sz="1400" dirty="0">
                <a:highlight>
                  <a:srgbClr val="FFFF00"/>
                </a:highlight>
              </a:rPr>
              <a:t>, </a:t>
            </a:r>
            <a:r>
              <a:rPr lang="en-US" sz="1400" dirty="0" err="1">
                <a:highlight>
                  <a:srgbClr val="FFFF00"/>
                </a:highlight>
              </a:rPr>
              <a:t>tác</a:t>
            </a:r>
            <a:r>
              <a:rPr lang="en-US" sz="1400" dirty="0">
                <a:highlight>
                  <a:srgbClr val="FFFF00"/>
                </a:highlight>
              </a:rPr>
              <a:t> </a:t>
            </a:r>
            <a:r>
              <a:rPr lang="en-US" sz="1400" dirty="0" err="1">
                <a:highlight>
                  <a:srgbClr val="FFFF00"/>
                </a:highlight>
              </a:rPr>
              <a:t>động</a:t>
            </a:r>
            <a:r>
              <a:rPr lang="en-US" sz="1400" dirty="0">
                <a:highlight>
                  <a:srgbClr val="FFFF00"/>
                </a:highlight>
              </a:rPr>
              <a:t> </a:t>
            </a:r>
            <a:r>
              <a:rPr lang="en-US" sz="1400" dirty="0" err="1">
                <a:highlight>
                  <a:srgbClr val="FFFF00"/>
                </a:highlight>
              </a:rPr>
              <a:t>lên</a:t>
            </a:r>
            <a:r>
              <a:rPr lang="en-US" sz="1400" dirty="0">
                <a:highlight>
                  <a:srgbClr val="FFFF00"/>
                </a:highlight>
              </a:rPr>
              <a:t> </a:t>
            </a:r>
            <a:r>
              <a:rPr lang="en-US" sz="1400" dirty="0" err="1">
                <a:highlight>
                  <a:srgbClr val="FFFF00"/>
                </a:highlight>
              </a:rPr>
              <a:t>các</a:t>
            </a:r>
            <a:r>
              <a:rPr lang="en-US" sz="1400" dirty="0">
                <a:highlight>
                  <a:srgbClr val="FFFF00"/>
                </a:highlight>
              </a:rPr>
              <a:t> y/</a:t>
            </a:r>
            <a:r>
              <a:rPr lang="en-US" sz="1400" dirty="0" err="1">
                <a:highlight>
                  <a:srgbClr val="FFFF00"/>
                </a:highlight>
              </a:rPr>
              <a:t>tố</a:t>
            </a:r>
            <a:r>
              <a:rPr lang="en-US" sz="1400" dirty="0">
                <a:highlight>
                  <a:srgbClr val="FFFF00"/>
                </a:highlight>
              </a:rPr>
              <a:t> </a:t>
            </a:r>
            <a:r>
              <a:rPr lang="en-US" sz="1400" dirty="0" err="1">
                <a:highlight>
                  <a:srgbClr val="FFFF00"/>
                </a:highlight>
              </a:rPr>
              <a:t>bảo</a:t>
            </a:r>
            <a:r>
              <a:rPr lang="en-US" sz="1400" dirty="0">
                <a:highlight>
                  <a:srgbClr val="FFFF00"/>
                </a:highlight>
              </a:rPr>
              <a:t> </a:t>
            </a:r>
            <a:r>
              <a:rPr lang="en-US" sz="1400" dirty="0" err="1">
                <a:highlight>
                  <a:srgbClr val="FFFF00"/>
                </a:highlight>
              </a:rPr>
              <a:t>vệ</a:t>
            </a:r>
            <a:r>
              <a:rPr lang="en-US" sz="1400" dirty="0">
                <a:highlight>
                  <a:srgbClr val="FFFF00"/>
                </a:highlight>
              </a:rPr>
              <a:t> </a:t>
            </a:r>
            <a:r>
              <a:rPr lang="en-US" sz="1400" dirty="0" err="1">
                <a:highlight>
                  <a:srgbClr val="FFFF00"/>
                </a:highlight>
              </a:rPr>
              <a:t>chúng</a:t>
            </a:r>
            <a:r>
              <a:rPr lang="en-US" sz="1400" dirty="0">
                <a:highlight>
                  <a:srgbClr val="FFFF00"/>
                </a:highlight>
              </a:rPr>
              <a:t> ta. VD: </a:t>
            </a:r>
            <a:r>
              <a:rPr lang="en-US" sz="1400" dirty="0" err="1">
                <a:highlight>
                  <a:srgbClr val="FFFF00"/>
                </a:highlight>
              </a:rPr>
              <a:t>khi</a:t>
            </a:r>
            <a:r>
              <a:rPr lang="en-US" sz="1400" dirty="0">
                <a:highlight>
                  <a:srgbClr val="FFFF00"/>
                </a:highlight>
              </a:rPr>
              <a:t> ai </a:t>
            </a:r>
            <a:r>
              <a:rPr lang="en-US" sz="1400" dirty="0" err="1">
                <a:highlight>
                  <a:srgbClr val="FFFF00"/>
                </a:highlight>
              </a:rPr>
              <a:t>đó</a:t>
            </a:r>
            <a:r>
              <a:rPr lang="en-US" sz="1400" dirty="0">
                <a:highlight>
                  <a:srgbClr val="FFFF00"/>
                </a:highlight>
              </a:rPr>
              <a:t> </a:t>
            </a:r>
            <a:r>
              <a:rPr lang="en-US" sz="1400" dirty="0" err="1">
                <a:highlight>
                  <a:srgbClr val="FFFF00"/>
                </a:highlight>
              </a:rPr>
              <a:t>giơ</a:t>
            </a:r>
            <a:r>
              <a:rPr lang="en-US" sz="1400" dirty="0">
                <a:highlight>
                  <a:srgbClr val="FFFF00"/>
                </a:highlight>
              </a:rPr>
              <a:t> </a:t>
            </a:r>
            <a:r>
              <a:rPr lang="en-US" sz="1400" dirty="0" err="1">
                <a:highlight>
                  <a:srgbClr val="FFFF00"/>
                </a:highlight>
              </a:rPr>
              <a:t>tay</a:t>
            </a:r>
            <a:r>
              <a:rPr lang="en-US" sz="1400" dirty="0">
                <a:highlight>
                  <a:srgbClr val="FFFF00"/>
                </a:highlight>
              </a:rPr>
              <a:t> </a:t>
            </a:r>
            <a:r>
              <a:rPr lang="en-US" sz="1400" dirty="0" err="1">
                <a:highlight>
                  <a:srgbClr val="FFFF00"/>
                </a:highlight>
              </a:rPr>
              <a:t>chĩa</a:t>
            </a:r>
            <a:r>
              <a:rPr lang="en-US" sz="1400" dirty="0">
                <a:highlight>
                  <a:srgbClr val="FFFF00"/>
                </a:highlight>
              </a:rPr>
              <a:t> </a:t>
            </a:r>
            <a:r>
              <a:rPr lang="en-US" sz="1400" dirty="0" err="1">
                <a:highlight>
                  <a:srgbClr val="FFFF00"/>
                </a:highlight>
              </a:rPr>
              <a:t>vào</a:t>
            </a:r>
            <a:r>
              <a:rPr lang="en-US" sz="1400" dirty="0">
                <a:highlight>
                  <a:srgbClr val="FFFF00"/>
                </a:highlight>
              </a:rPr>
              <a:t> </a:t>
            </a:r>
            <a:r>
              <a:rPr lang="en-US" sz="1400" dirty="0" err="1">
                <a:highlight>
                  <a:srgbClr val="FFFF00"/>
                </a:highlight>
              </a:rPr>
              <a:t>mắt</a:t>
            </a:r>
            <a:r>
              <a:rPr lang="en-US" sz="1400" dirty="0">
                <a:highlight>
                  <a:srgbClr val="FFFF00"/>
                </a:highlight>
              </a:rPr>
              <a:t> </a:t>
            </a:r>
            <a:r>
              <a:rPr lang="en-US" sz="1400" dirty="0" err="1">
                <a:highlight>
                  <a:srgbClr val="FFFF00"/>
                </a:highlight>
              </a:rPr>
              <a:t>chúng</a:t>
            </a:r>
            <a:r>
              <a:rPr lang="en-US" sz="1400" dirty="0">
                <a:highlight>
                  <a:srgbClr val="FFFF00"/>
                </a:highlight>
              </a:rPr>
              <a:t> ta, </a:t>
            </a:r>
            <a:r>
              <a:rPr lang="en-US" sz="1400" dirty="0" err="1">
                <a:highlight>
                  <a:srgbClr val="FFFF00"/>
                </a:highlight>
              </a:rPr>
              <a:t>lập</a:t>
            </a:r>
            <a:r>
              <a:rPr lang="en-US" sz="1400" dirty="0">
                <a:highlight>
                  <a:srgbClr val="FFFF00"/>
                </a:highlight>
              </a:rPr>
              <a:t> </a:t>
            </a:r>
            <a:r>
              <a:rPr lang="en-US" sz="1400" dirty="0" err="1">
                <a:highlight>
                  <a:srgbClr val="FFFF00"/>
                </a:highlight>
              </a:rPr>
              <a:t>tức</a:t>
            </a:r>
            <a:r>
              <a:rPr lang="en-US" sz="1400" dirty="0">
                <a:highlight>
                  <a:srgbClr val="FFFF00"/>
                </a:highlight>
              </a:rPr>
              <a:t> ta </a:t>
            </a:r>
            <a:r>
              <a:rPr lang="en-US" sz="1400" dirty="0" err="1">
                <a:highlight>
                  <a:srgbClr val="FFFF00"/>
                </a:highlight>
              </a:rPr>
              <a:t>nhắm</a:t>
            </a:r>
            <a:r>
              <a:rPr lang="en-US" sz="1400" dirty="0">
                <a:highlight>
                  <a:srgbClr val="FFFF00"/>
                </a:highlight>
              </a:rPr>
              <a:t> </a:t>
            </a:r>
            <a:r>
              <a:rPr lang="en-US" sz="1400" dirty="0" err="1">
                <a:highlight>
                  <a:srgbClr val="FFFF00"/>
                </a:highlight>
              </a:rPr>
              <a:t>mắt</a:t>
            </a:r>
            <a:r>
              <a:rPr lang="en-US" sz="1400" dirty="0">
                <a:highlight>
                  <a:srgbClr val="FFFF00"/>
                </a:highlight>
              </a:rPr>
              <a:t> </a:t>
            </a:r>
            <a:r>
              <a:rPr lang="en-US" sz="1400" dirty="0" err="1">
                <a:highlight>
                  <a:srgbClr val="FFFF00"/>
                </a:highlight>
              </a:rPr>
              <a:t>lại</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a:t>
            </a:r>
            <a:r>
              <a:rPr lang="en-US" sz="1400" dirty="0" err="1">
                <a:highlight>
                  <a:srgbClr val="FFFF00"/>
                </a:highlight>
              </a:rPr>
              <a:t>định</a:t>
            </a:r>
            <a:r>
              <a:rPr lang="en-US" sz="1400" dirty="0">
                <a:highlight>
                  <a:srgbClr val="FFFF00"/>
                </a:highlight>
              </a:rPr>
              <a:t>: </a:t>
            </a:r>
            <a:r>
              <a:rPr lang="en-US" sz="1400" dirty="0" err="1">
                <a:highlight>
                  <a:srgbClr val="FFFF00"/>
                </a:highlight>
              </a:rPr>
              <a:t>giúp</a:t>
            </a:r>
            <a:r>
              <a:rPr lang="en-US" sz="1400" dirty="0">
                <a:highlight>
                  <a:srgbClr val="FFFF00"/>
                </a:highlight>
              </a:rPr>
              <a:t> </a:t>
            </a:r>
            <a:r>
              <a:rPr lang="en-US" sz="1400" dirty="0" err="1">
                <a:highlight>
                  <a:srgbClr val="FFFF00"/>
                </a:highlight>
              </a:rPr>
              <a:t>giữ</a:t>
            </a:r>
            <a:r>
              <a:rPr lang="en-US" sz="1400" dirty="0">
                <a:highlight>
                  <a:srgbClr val="FFFF00"/>
                </a:highlight>
              </a:rPr>
              <a:t> </a:t>
            </a:r>
            <a:r>
              <a:rPr lang="en-US" sz="1400" dirty="0" err="1">
                <a:highlight>
                  <a:srgbClr val="FFFF00"/>
                </a:highlight>
              </a:rPr>
              <a:t>thăng</a:t>
            </a:r>
            <a:r>
              <a:rPr lang="en-US" sz="1400" dirty="0">
                <a:highlight>
                  <a:srgbClr val="FFFF00"/>
                </a:highlight>
              </a:rPr>
              <a:t> </a:t>
            </a:r>
            <a:r>
              <a:rPr lang="en-US" sz="1400" dirty="0" err="1">
                <a:highlight>
                  <a:srgbClr val="FFFF00"/>
                </a:highlight>
              </a:rPr>
              <a:t>bằng</a:t>
            </a:r>
            <a:r>
              <a:rPr lang="en-US" sz="1400" dirty="0">
                <a:highlight>
                  <a:srgbClr val="FFFF00"/>
                </a:highlight>
              </a:rPr>
              <a:t>. VD: </a:t>
            </a:r>
            <a:r>
              <a:rPr lang="en-US" sz="1400" dirty="0" err="1">
                <a:highlight>
                  <a:srgbClr val="FFFF00"/>
                </a:highlight>
              </a:rPr>
              <a:t>khi</a:t>
            </a:r>
            <a:r>
              <a:rPr lang="en-US" sz="1400" dirty="0">
                <a:highlight>
                  <a:srgbClr val="FFFF00"/>
                </a:highlight>
              </a:rPr>
              <a:t> </a:t>
            </a:r>
            <a:r>
              <a:rPr lang="en-US" sz="1400" dirty="0" err="1">
                <a:highlight>
                  <a:srgbClr val="FFFF00"/>
                </a:highlight>
              </a:rPr>
              <a:t>đi</a:t>
            </a:r>
            <a:r>
              <a:rPr lang="en-US" sz="1400" dirty="0">
                <a:highlight>
                  <a:srgbClr val="FFFF00"/>
                </a:highlight>
              </a:rPr>
              <a:t> </a:t>
            </a:r>
            <a:r>
              <a:rPr lang="en-US" sz="1400" dirty="0" err="1">
                <a:highlight>
                  <a:srgbClr val="FFFF00"/>
                </a:highlight>
              </a:rPr>
              <a:t>xe</a:t>
            </a:r>
            <a:r>
              <a:rPr lang="en-US" sz="1400" dirty="0">
                <a:highlight>
                  <a:srgbClr val="FFFF00"/>
                </a:highlight>
              </a:rPr>
              <a:t> </a:t>
            </a:r>
            <a:r>
              <a:rPr lang="en-US" sz="1400" dirty="0" err="1">
                <a:highlight>
                  <a:srgbClr val="FFFF00"/>
                </a:highlight>
              </a:rPr>
              <a:t>đạp</a:t>
            </a:r>
            <a:r>
              <a:rPr lang="en-US" sz="1400" dirty="0">
                <a:highlight>
                  <a:srgbClr val="FFFF00"/>
                </a:highlight>
              </a:rPr>
              <a:t>, ta ko </a:t>
            </a:r>
            <a:r>
              <a:rPr lang="en-US" sz="1400" dirty="0" err="1">
                <a:highlight>
                  <a:srgbClr val="FFFF00"/>
                </a:highlight>
              </a:rPr>
              <a:t>té</a:t>
            </a:r>
            <a:r>
              <a:rPr lang="en-US" sz="1400" dirty="0">
                <a:highlight>
                  <a:srgbClr val="FFFF00"/>
                </a:highlight>
              </a:rPr>
              <a:t> </a:t>
            </a:r>
            <a:r>
              <a:rPr lang="en-US" sz="1400" dirty="0" err="1">
                <a:highlight>
                  <a:srgbClr val="FFFF00"/>
                </a:highlight>
              </a:rPr>
              <a:t>vì</a:t>
            </a:r>
            <a:r>
              <a:rPr lang="en-US" sz="1400" dirty="0">
                <a:highlight>
                  <a:srgbClr val="FFFF00"/>
                </a:highlight>
              </a:rPr>
              <a:t> </a:t>
            </a:r>
            <a:r>
              <a:rPr lang="en-US" sz="1400" dirty="0" err="1">
                <a:highlight>
                  <a:srgbClr val="FFFF00"/>
                </a:highlight>
              </a:rPr>
              <a:t>có</a:t>
            </a:r>
            <a:r>
              <a:rPr lang="en-US" sz="1400" dirty="0">
                <a:highlight>
                  <a:srgbClr val="FFFF00"/>
                </a:highlight>
              </a:rPr>
              <a:t> </a:t>
            </a: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Đình. </a:t>
            </a:r>
            <a:r>
              <a:rPr lang="en-US" sz="1400" dirty="0" err="1">
                <a:highlight>
                  <a:srgbClr val="FFFF00"/>
                </a:highlight>
              </a:rPr>
              <a:t>Uống</a:t>
            </a:r>
            <a:r>
              <a:rPr lang="en-US" sz="1400" dirty="0">
                <a:highlight>
                  <a:srgbClr val="FFFF00"/>
                </a:highlight>
              </a:rPr>
              <a:t> </a:t>
            </a:r>
            <a:r>
              <a:rPr lang="en-US" sz="1400" dirty="0" err="1">
                <a:highlight>
                  <a:srgbClr val="FFFF00"/>
                </a:highlight>
              </a:rPr>
              <a:t>rượu</a:t>
            </a:r>
            <a:r>
              <a:rPr lang="en-US" sz="1400" dirty="0">
                <a:highlight>
                  <a:srgbClr val="FFFF00"/>
                </a:highlight>
              </a:rPr>
              <a:t>, </a:t>
            </a:r>
            <a:r>
              <a:rPr lang="en-US" sz="1400" dirty="0" err="1">
                <a:highlight>
                  <a:srgbClr val="FFFF00"/>
                </a:highlight>
              </a:rPr>
              <a:t>Bó</a:t>
            </a:r>
            <a:r>
              <a:rPr lang="en-US" sz="1400" dirty="0">
                <a:highlight>
                  <a:srgbClr val="FFFF00"/>
                </a:highlight>
              </a:rPr>
              <a:t> </a:t>
            </a:r>
            <a:r>
              <a:rPr lang="en-US" sz="1400" dirty="0" err="1">
                <a:highlight>
                  <a:srgbClr val="FFFF00"/>
                </a:highlight>
              </a:rPr>
              <a:t>Tiền</a:t>
            </a:r>
            <a:r>
              <a:rPr lang="en-US" sz="1400" dirty="0">
                <a:highlight>
                  <a:srgbClr val="FFFF00"/>
                </a:highlight>
              </a:rPr>
              <a:t> Định </a:t>
            </a:r>
            <a:r>
              <a:rPr lang="en-US" sz="1400" dirty="0" err="1">
                <a:highlight>
                  <a:srgbClr val="FFFF00"/>
                </a:highlight>
              </a:rPr>
              <a:t>bị</a:t>
            </a:r>
            <a:r>
              <a:rPr lang="en-US" sz="1400" dirty="0">
                <a:highlight>
                  <a:srgbClr val="FFFF00"/>
                </a:highlight>
              </a:rPr>
              <a:t> </a:t>
            </a:r>
            <a:r>
              <a:rPr lang="en-US" sz="1400" dirty="0" err="1">
                <a:highlight>
                  <a:srgbClr val="FFFF00"/>
                </a:highlight>
              </a:rPr>
              <a:t>ảnh</a:t>
            </a:r>
            <a:r>
              <a:rPr lang="en-US" sz="1400" dirty="0">
                <a:highlight>
                  <a:srgbClr val="FFFF00"/>
                </a:highlight>
              </a:rPr>
              <a:t> </a:t>
            </a:r>
            <a:r>
              <a:rPr lang="en-US" sz="1400" dirty="0" err="1">
                <a:highlight>
                  <a:srgbClr val="FFFF00"/>
                </a:highlight>
              </a:rPr>
              <a:t>hưởng</a:t>
            </a:r>
            <a:r>
              <a:rPr lang="en-US" sz="1400" dirty="0">
                <a:highlight>
                  <a:srgbClr val="FFFF00"/>
                </a:highlight>
              </a:rPr>
              <a:t> =&gt; </a:t>
            </a:r>
            <a:r>
              <a:rPr lang="en-US" sz="1400" dirty="0" err="1">
                <a:highlight>
                  <a:srgbClr val="FFFF00"/>
                </a:highlight>
              </a:rPr>
              <a:t>đi</a:t>
            </a:r>
            <a:r>
              <a:rPr lang="en-US" sz="1400" dirty="0">
                <a:highlight>
                  <a:srgbClr val="FFFF00"/>
                </a:highlight>
              </a:rPr>
              <a:t> </a:t>
            </a:r>
            <a:r>
              <a:rPr lang="en-US" sz="1400" dirty="0" err="1">
                <a:highlight>
                  <a:srgbClr val="FFFF00"/>
                </a:highlight>
              </a:rPr>
              <a:t>loạng</a:t>
            </a:r>
            <a:r>
              <a:rPr lang="en-US" sz="1400" dirty="0">
                <a:highlight>
                  <a:srgbClr val="FFFF00"/>
                </a:highlight>
              </a:rPr>
              <a:t> </a:t>
            </a:r>
            <a:r>
              <a:rPr lang="en-US" sz="1400" dirty="0" err="1">
                <a:highlight>
                  <a:srgbClr val="FFFF00"/>
                </a:highlight>
              </a:rPr>
              <a:t>choạng</a:t>
            </a:r>
            <a:r>
              <a:rPr lang="en-US" sz="1400" dirty="0">
                <a:highlight>
                  <a:srgbClr val="FFFF00"/>
                </a:highlight>
              </a:rPr>
              <a:t>. </a:t>
            </a:r>
          </a:p>
          <a:p>
            <a:pPr marL="533400" indent="-317500">
              <a:lnSpc>
                <a:spcPct val="114999"/>
              </a:lnSpc>
              <a:spcBef>
                <a:spcPts val="0"/>
              </a:spcBef>
              <a:buFont typeface="Arial,Sans-Serif"/>
              <a:buChar char="●"/>
            </a:pPr>
            <a:r>
              <a:rPr lang="en-US" sz="1400" dirty="0" err="1">
                <a:highlight>
                  <a:srgbClr val="FFFF00"/>
                </a:highlight>
              </a:rPr>
              <a:t>Bó</a:t>
            </a:r>
            <a:r>
              <a:rPr lang="en-US" sz="1400" dirty="0">
                <a:highlight>
                  <a:srgbClr val="FFFF00"/>
                </a:highlight>
              </a:rPr>
              <a:t> </a:t>
            </a:r>
            <a:r>
              <a:rPr lang="en-US" sz="1400" dirty="0" err="1">
                <a:highlight>
                  <a:srgbClr val="FFFF00"/>
                </a:highlight>
              </a:rPr>
              <a:t>trám</a:t>
            </a:r>
            <a:r>
              <a:rPr lang="en-US" sz="1400" dirty="0">
                <a:highlight>
                  <a:srgbClr val="FFFF00"/>
                </a:highlight>
              </a:rPr>
              <a:t> gai: </a:t>
            </a:r>
            <a:r>
              <a:rPr lang="en-US" sz="1400" dirty="0" err="1">
                <a:highlight>
                  <a:srgbClr val="FFFF00"/>
                </a:highlight>
              </a:rPr>
              <a:t>tham</a:t>
            </a:r>
            <a:r>
              <a:rPr lang="en-US" sz="1400" dirty="0">
                <a:highlight>
                  <a:srgbClr val="FFFF00"/>
                </a:highlight>
              </a:rPr>
              <a:t> </a:t>
            </a:r>
            <a:r>
              <a:rPr lang="en-US" sz="1400" dirty="0" err="1">
                <a:highlight>
                  <a:srgbClr val="FFFF00"/>
                </a:highlight>
              </a:rPr>
              <a:t>gia</a:t>
            </a:r>
            <a:r>
              <a:rPr lang="en-US" sz="1400" dirty="0">
                <a:highlight>
                  <a:srgbClr val="FFFF00"/>
                </a:highlight>
              </a:rPr>
              <a:t> </a:t>
            </a:r>
            <a:r>
              <a:rPr lang="en-US" sz="1400" dirty="0" err="1">
                <a:highlight>
                  <a:srgbClr val="FFFF00"/>
                </a:highlight>
              </a:rPr>
              <a:t>cùng</a:t>
            </a:r>
            <a:r>
              <a:rPr lang="en-US" sz="1400" dirty="0">
                <a:highlight>
                  <a:srgbClr val="FFFF00"/>
                </a:highlight>
              </a:rPr>
              <a:t> </a:t>
            </a:r>
            <a:r>
              <a:rPr lang="en-US" sz="1400" dirty="0" err="1">
                <a:highlight>
                  <a:srgbClr val="FFFF00"/>
                </a:highlight>
              </a:rPr>
              <a:t>Tiểu</a:t>
            </a:r>
            <a:r>
              <a:rPr lang="en-US" sz="1400" dirty="0">
                <a:highlight>
                  <a:srgbClr val="FFFF00"/>
                </a:highlight>
              </a:rPr>
              <a:t> </a:t>
            </a:r>
            <a:r>
              <a:rPr lang="en-US" sz="1400" dirty="0" err="1">
                <a:highlight>
                  <a:srgbClr val="FFFF00"/>
                </a:highlight>
              </a:rPr>
              <a:t>Não</a:t>
            </a:r>
            <a:r>
              <a:rPr lang="en-US" sz="1400" dirty="0">
                <a:highlight>
                  <a:srgbClr val="FFFF00"/>
                </a:highlight>
              </a:rPr>
              <a:t> </a:t>
            </a:r>
            <a:r>
              <a:rPr lang="en-US" sz="1400" dirty="0" err="1">
                <a:highlight>
                  <a:srgbClr val="FFFF00"/>
                </a:highlight>
              </a:rPr>
              <a:t>điều</a:t>
            </a:r>
            <a:r>
              <a:rPr lang="en-US" sz="1400" dirty="0">
                <a:highlight>
                  <a:srgbClr val="FFFF00"/>
                </a:highlight>
              </a:rPr>
              <a:t> </a:t>
            </a:r>
            <a:r>
              <a:rPr lang="en-US" sz="1400" dirty="0" err="1">
                <a:highlight>
                  <a:srgbClr val="FFFF00"/>
                </a:highlight>
              </a:rPr>
              <a:t>hoà</a:t>
            </a:r>
            <a:r>
              <a:rPr lang="en-US" sz="1400" dirty="0">
                <a:highlight>
                  <a:srgbClr val="FFFF00"/>
                </a:highlight>
              </a:rPr>
              <a:t> </a:t>
            </a:r>
            <a:r>
              <a:rPr lang="en-US" sz="1400" dirty="0" err="1">
                <a:highlight>
                  <a:srgbClr val="FFFF00"/>
                </a:highlight>
              </a:rPr>
              <a:t>trương</a:t>
            </a:r>
            <a:r>
              <a:rPr lang="en-US" sz="1400" dirty="0">
                <a:highlight>
                  <a:srgbClr val="FFFF00"/>
                </a:highlight>
              </a:rPr>
              <a:t> </a:t>
            </a:r>
            <a:r>
              <a:rPr lang="en-US" sz="1400" dirty="0" err="1">
                <a:highlight>
                  <a:srgbClr val="FFFF00"/>
                </a:highlight>
              </a:rPr>
              <a:t>lực</a:t>
            </a:r>
            <a:r>
              <a:rPr lang="en-US" sz="1400" dirty="0">
                <a:highlight>
                  <a:srgbClr val="FFFF00"/>
                </a:highlight>
              </a:rPr>
              <a:t> </a:t>
            </a:r>
            <a:r>
              <a:rPr lang="en-US" sz="1400" dirty="0" err="1">
                <a:highlight>
                  <a:srgbClr val="FFFF00"/>
                </a:highlight>
              </a:rPr>
              <a:t>cơ.VD</a:t>
            </a:r>
            <a:r>
              <a:rPr lang="en-US" sz="1400" dirty="0">
                <a:highlight>
                  <a:srgbClr val="FFFF00"/>
                </a:highlight>
              </a:rPr>
              <a:t>: </a:t>
            </a:r>
            <a:r>
              <a:rPr lang="en-US" sz="1400" dirty="0" err="1">
                <a:highlight>
                  <a:srgbClr val="FFFF00"/>
                </a:highlight>
              </a:rPr>
              <a:t>tay</a:t>
            </a:r>
            <a:r>
              <a:rPr lang="en-US" sz="1400" dirty="0">
                <a:highlight>
                  <a:srgbClr val="FFFF00"/>
                </a:highlight>
              </a:rPr>
              <a:t> ta </a:t>
            </a:r>
            <a:r>
              <a:rPr lang="en-US" sz="1400" dirty="0" err="1">
                <a:highlight>
                  <a:srgbClr val="FFFF00"/>
                </a:highlight>
              </a:rPr>
              <a:t>đang</a:t>
            </a:r>
            <a:r>
              <a:rPr lang="en-US" sz="1400" dirty="0">
                <a:highlight>
                  <a:srgbClr val="FFFF00"/>
                </a:highlight>
              </a:rPr>
              <a:t> </a:t>
            </a:r>
            <a:r>
              <a:rPr lang="en-US" sz="1400" dirty="0" err="1">
                <a:highlight>
                  <a:srgbClr val="FFFF00"/>
                </a:highlight>
              </a:rPr>
              <a:t>nắm</a:t>
            </a:r>
            <a:r>
              <a:rPr lang="en-US" sz="1400" dirty="0">
                <a:highlight>
                  <a:srgbClr val="FFFF00"/>
                </a:highlight>
              </a:rPr>
              <a:t>, ta </a:t>
            </a:r>
            <a:r>
              <a:rPr lang="en-US" sz="1400" dirty="0" err="1">
                <a:highlight>
                  <a:srgbClr val="FFFF00"/>
                </a:highlight>
              </a:rPr>
              <a:t>muốn</a:t>
            </a:r>
            <a:r>
              <a:rPr lang="en-US" sz="1400" dirty="0">
                <a:highlight>
                  <a:srgbClr val="FFFF00"/>
                </a:highlight>
              </a:rPr>
              <a:t> </a:t>
            </a:r>
            <a:r>
              <a:rPr lang="en-US" sz="1400" dirty="0" err="1">
                <a:highlight>
                  <a:srgbClr val="FFFF00"/>
                </a:highlight>
              </a:rPr>
              <a:t>nó</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chặt</a:t>
            </a:r>
            <a:r>
              <a:rPr lang="en-US" sz="1400" dirty="0">
                <a:highlight>
                  <a:srgbClr val="FFFF00"/>
                </a:highlight>
              </a:rPr>
              <a:t> </a:t>
            </a:r>
            <a:r>
              <a:rPr lang="en-US" sz="1400" dirty="0" err="1">
                <a:highlight>
                  <a:srgbClr val="FFFF00"/>
                </a:highlight>
              </a:rPr>
              <a:t>hơn</a:t>
            </a:r>
            <a:r>
              <a:rPr lang="en-US" sz="1400" dirty="0">
                <a:highlight>
                  <a:srgbClr val="FFFF00"/>
                </a:highlight>
              </a:rPr>
              <a:t> =&gt; </a:t>
            </a:r>
            <a:r>
              <a:rPr lang="en-US" sz="1400" dirty="0" err="1">
                <a:highlight>
                  <a:srgbClr val="FFFF00"/>
                </a:highlight>
              </a:rPr>
              <a:t>nó</a:t>
            </a:r>
            <a:r>
              <a:rPr lang="en-US" sz="1400" dirty="0">
                <a:highlight>
                  <a:srgbClr val="FFFF00"/>
                </a:highlight>
              </a:rPr>
              <a:t> </a:t>
            </a:r>
            <a:r>
              <a:rPr lang="en-US" sz="1400" dirty="0" err="1">
                <a:highlight>
                  <a:srgbClr val="FFFF00"/>
                </a:highlight>
              </a:rPr>
              <a:t>nắm</a:t>
            </a:r>
            <a:r>
              <a:rPr lang="en-US" sz="1400" dirty="0">
                <a:highlight>
                  <a:srgbClr val="FFFF00"/>
                </a:highlight>
              </a:rPr>
              <a:t> </a:t>
            </a:r>
            <a:r>
              <a:rPr lang="en-US" sz="1400" dirty="0" err="1">
                <a:highlight>
                  <a:srgbClr val="FFFF00"/>
                </a:highlight>
              </a:rPr>
              <a:t>chặt</a:t>
            </a:r>
            <a:r>
              <a:rPr lang="en-US" sz="1400" dirty="0">
                <a:highlight>
                  <a:srgbClr val="FFFF00"/>
                </a:highlight>
              </a:rPr>
              <a:t> </a:t>
            </a:r>
            <a:r>
              <a:rPr lang="en-US" sz="1400" dirty="0" err="1">
                <a:highlight>
                  <a:srgbClr val="FFFF00"/>
                </a:highlight>
              </a:rPr>
              <a:t>hơn</a:t>
            </a:r>
            <a:r>
              <a:rPr lang="en-US" sz="1400" dirty="0">
                <a:highlight>
                  <a:srgbClr val="FFFF00"/>
                </a:highlight>
              </a:rPr>
              <a:t>. </a:t>
            </a:r>
          </a:p>
          <a:p>
            <a:pPr>
              <a:spcBef>
                <a:spcPts val="1200"/>
              </a:spcBef>
            </a:pPr>
            <a:endParaRPr lang="en-US" sz="1400" dirty="0">
              <a:highlight>
                <a:srgbClr val="FFFF00"/>
              </a:highlight>
            </a:endParaRPr>
          </a:p>
          <a:p>
            <a:endParaRPr lang="en-US" dirty="0">
              <a:highlight>
                <a:srgbClr val="FFFF00"/>
              </a:highlight>
            </a:endParaRPr>
          </a:p>
        </p:txBody>
      </p:sp>
    </p:spTree>
    <p:extLst>
      <p:ext uri="{BB962C8B-B14F-4D97-AF65-F5344CB8AC3E}">
        <p14:creationId xmlns:p14="http://schemas.microsoft.com/office/powerpoint/2010/main" val="806658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08/04/2024</a:t>
            </a:r>
            <a:endParaRPr/>
          </a:p>
        </p:txBody>
      </p:sp>
      <p:sp>
        <p:nvSpPr>
          <p:cNvPr id="216" name="Google Shape;216;p4"/>
          <p:cNvSpPr txBox="1">
            <a:spLocks noGrp="1"/>
          </p:cNvSpPr>
          <p:nvPr>
            <p:ph type="ftr" idx="11"/>
          </p:nvPr>
        </p:nvSpPr>
        <p:spPr>
          <a:xfrm>
            <a:off x="3124200" y="6245225"/>
            <a:ext cx="2895600" cy="47625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a:t>HỆ THẦN KINH</a:t>
            </a:r>
            <a:endParaRPr/>
          </a:p>
        </p:txBody>
      </p:sp>
      <p:sp>
        <p:nvSpPr>
          <p:cNvPr id="217" name="Google Shape;217;p4"/>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pic>
        <p:nvPicPr>
          <p:cNvPr id="218" name="Google Shape;218;p4" descr="http://www.learnfastforschools.com.au/wp-content/uploads/2014/03/neuron-images.jpg"/>
          <p:cNvPicPr preferRelativeResize="0"/>
          <p:nvPr/>
        </p:nvPicPr>
        <p:blipFill rotWithShape="1">
          <a:blip r:embed="rId3">
            <a:alphaModFix/>
          </a:blip>
          <a:srcRect/>
          <a:stretch/>
        </p:blipFill>
        <p:spPr>
          <a:xfrm>
            <a:off x="817563" y="327025"/>
            <a:ext cx="7856537" cy="5676900"/>
          </a:xfrm>
          <a:prstGeom prst="rect">
            <a:avLst/>
          </a:prstGeom>
          <a:noFill/>
          <a:ln>
            <a:noFill/>
          </a:ln>
        </p:spPr>
      </p:pic>
      <p:cxnSp>
        <p:nvCxnSpPr>
          <p:cNvPr id="219" name="Google Shape;219;p4"/>
          <p:cNvCxnSpPr/>
          <p:nvPr/>
        </p:nvCxnSpPr>
        <p:spPr>
          <a:xfrm>
            <a:off x="2730500" y="685800"/>
            <a:ext cx="1066800" cy="485775"/>
          </a:xfrm>
          <a:prstGeom prst="straightConnector1">
            <a:avLst/>
          </a:prstGeom>
          <a:noFill/>
          <a:ln w="38100" cap="flat" cmpd="sng">
            <a:solidFill>
              <a:srgbClr val="FF0000"/>
            </a:solidFill>
            <a:prstDash val="solid"/>
            <a:round/>
            <a:headEnd type="none" w="sm" len="sm"/>
            <a:tailEnd type="triangle" w="med" len="med"/>
          </a:ln>
        </p:spPr>
      </p:cxnSp>
      <p:sp>
        <p:nvSpPr>
          <p:cNvPr id="220" name="Google Shape;220;p4"/>
          <p:cNvSpPr txBox="1"/>
          <p:nvPr/>
        </p:nvSpPr>
        <p:spPr>
          <a:xfrm>
            <a:off x="1431925" y="360363"/>
            <a:ext cx="1152525"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TUA GAI</a:t>
            </a:r>
            <a:endParaRPr/>
          </a:p>
        </p:txBody>
      </p:sp>
      <p:cxnSp>
        <p:nvCxnSpPr>
          <p:cNvPr id="221" name="Google Shape;221;p4"/>
          <p:cNvCxnSpPr/>
          <p:nvPr/>
        </p:nvCxnSpPr>
        <p:spPr>
          <a:xfrm>
            <a:off x="1744663" y="2393950"/>
            <a:ext cx="1511300" cy="280988"/>
          </a:xfrm>
          <a:prstGeom prst="straightConnector1">
            <a:avLst/>
          </a:prstGeom>
          <a:noFill/>
          <a:ln w="38100" cap="flat" cmpd="sng">
            <a:solidFill>
              <a:srgbClr val="FF0000"/>
            </a:solidFill>
            <a:prstDash val="solid"/>
            <a:round/>
            <a:headEnd type="none" w="sm" len="sm"/>
            <a:tailEnd type="triangle" w="med" len="med"/>
          </a:ln>
        </p:spPr>
      </p:cxnSp>
      <p:sp>
        <p:nvSpPr>
          <p:cNvPr id="222" name="Google Shape;222;p4"/>
          <p:cNvSpPr txBox="1"/>
          <p:nvPr/>
        </p:nvSpPr>
        <p:spPr>
          <a:xfrm>
            <a:off x="420688" y="2117725"/>
            <a:ext cx="85090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a:ea typeface="Times New Roman"/>
                <a:cs typeface="Times New Roman"/>
                <a:sym typeface="Times New Roman"/>
              </a:rPr>
              <a:t>THÂN</a:t>
            </a:r>
            <a:endParaRPr/>
          </a:p>
        </p:txBody>
      </p:sp>
      <p:cxnSp>
        <p:nvCxnSpPr>
          <p:cNvPr id="223" name="Google Shape;223;p4"/>
          <p:cNvCxnSpPr/>
          <p:nvPr/>
        </p:nvCxnSpPr>
        <p:spPr>
          <a:xfrm rot="10800000" flipH="1">
            <a:off x="2128838" y="5129213"/>
            <a:ext cx="874712" cy="633412"/>
          </a:xfrm>
          <a:prstGeom prst="straightConnector1">
            <a:avLst/>
          </a:prstGeom>
          <a:noFill/>
          <a:ln w="38100" cap="flat" cmpd="sng">
            <a:solidFill>
              <a:srgbClr val="FF0000"/>
            </a:solidFill>
            <a:prstDash val="solid"/>
            <a:round/>
            <a:headEnd type="none" w="sm" len="sm"/>
            <a:tailEnd type="triangle" w="med" len="med"/>
          </a:ln>
        </p:spPr>
      </p:cxnSp>
      <p:sp>
        <p:nvSpPr>
          <p:cNvPr id="224" name="Google Shape;224;p4"/>
          <p:cNvSpPr txBox="1"/>
          <p:nvPr/>
        </p:nvSpPr>
        <p:spPr>
          <a:xfrm>
            <a:off x="817563" y="5691188"/>
            <a:ext cx="1290637"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a:ea typeface="Times New Roman"/>
                <a:cs typeface="Times New Roman"/>
                <a:sym typeface="Times New Roman"/>
              </a:rPr>
              <a:t>SỢI TRỤC</a:t>
            </a:r>
            <a:endParaRPr/>
          </a:p>
        </p:txBody>
      </p:sp>
      <p:sp>
        <p:nvSpPr>
          <p:cNvPr id="225" name="Google Shape;225;p4"/>
          <p:cNvSpPr/>
          <p:nvPr/>
        </p:nvSpPr>
        <p:spPr>
          <a:xfrm>
            <a:off x="4632325" y="5257800"/>
            <a:ext cx="1768475" cy="3730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
          <p:cNvSpPr/>
          <p:nvPr/>
        </p:nvSpPr>
        <p:spPr>
          <a:xfrm>
            <a:off x="3544888" y="3413125"/>
            <a:ext cx="919162" cy="37306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
          <p:cNvSpPr/>
          <p:nvPr/>
        </p:nvSpPr>
        <p:spPr>
          <a:xfrm>
            <a:off x="2378075" y="4291013"/>
            <a:ext cx="919163" cy="373062"/>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
          <p:cNvSpPr/>
          <p:nvPr/>
        </p:nvSpPr>
        <p:spPr>
          <a:xfrm>
            <a:off x="6456363" y="5126038"/>
            <a:ext cx="1768475" cy="48895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
          <p:cNvSpPr txBox="1"/>
          <p:nvPr/>
        </p:nvSpPr>
        <p:spPr>
          <a:xfrm rot="-2619399">
            <a:off x="4075113" y="5129213"/>
            <a:ext cx="2660650"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HƯỚNG DẪN TRUYỀN</a:t>
            </a:r>
            <a:endParaRPr/>
          </a:p>
        </p:txBody>
      </p:sp>
      <p:sp>
        <p:nvSpPr>
          <p:cNvPr id="230" name="Google Shape;230;p4"/>
          <p:cNvSpPr txBox="1"/>
          <p:nvPr/>
        </p:nvSpPr>
        <p:spPr>
          <a:xfrm>
            <a:off x="6372225" y="5245100"/>
            <a:ext cx="2714625"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2"/>
                </a:solidFill>
                <a:latin typeface="Times New Roman"/>
                <a:ea typeface="Times New Roman"/>
                <a:cs typeface="Times New Roman"/>
                <a:sym typeface="Times New Roman"/>
              </a:rPr>
              <a:t>ĐẾN NEURON KẾ TIẾP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500"/>
                                        <p:tgtEl>
                                          <p:spTgt spid="219"/>
                                        </p:tgtEl>
                                      </p:cBhvr>
                                    </p:animEffect>
                                  </p:childTnLst>
                                </p:cTn>
                              </p:par>
                              <p:par>
                                <p:cTn id="8" presetID="10" presetClass="entr" presetSubtype="0" fill="hold"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fade">
                                      <p:cBhvr>
                                        <p:cTn id="10" dur="500"/>
                                        <p:tgtEl>
                                          <p:spTgt spid="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1"/>
                                        </p:tgtEl>
                                        <p:attrNameLst>
                                          <p:attrName>style.visibility</p:attrName>
                                        </p:attrNameLst>
                                      </p:cBhvr>
                                      <p:to>
                                        <p:strVal val="visible"/>
                                      </p:to>
                                    </p:set>
                                    <p:animEffect transition="in" filter="fade">
                                      <p:cBhvr>
                                        <p:cTn id="15" dur="500"/>
                                        <p:tgtEl>
                                          <p:spTgt spid="221"/>
                                        </p:tgtEl>
                                      </p:cBhvr>
                                    </p:animEffect>
                                  </p:childTnLst>
                                </p:cTn>
                              </p:par>
                              <p:par>
                                <p:cTn id="16" presetID="10" presetClass="entr" presetSubtype="0" fill="hold" nodeType="withEffect">
                                  <p:stCondLst>
                                    <p:cond delay="0"/>
                                  </p:stCondLst>
                                  <p:childTnLst>
                                    <p:set>
                                      <p:cBhvr>
                                        <p:cTn id="17" dur="1" fill="hold">
                                          <p:stCondLst>
                                            <p:cond delay="0"/>
                                          </p:stCondLst>
                                        </p:cTn>
                                        <p:tgtEl>
                                          <p:spTgt spid="222"/>
                                        </p:tgtEl>
                                        <p:attrNameLst>
                                          <p:attrName>style.visibility</p:attrName>
                                        </p:attrNameLst>
                                      </p:cBhvr>
                                      <p:to>
                                        <p:strVal val="visible"/>
                                      </p:to>
                                    </p:set>
                                    <p:animEffect transition="in" filter="fade">
                                      <p:cBhvr>
                                        <p:cTn id="18" dur="500"/>
                                        <p:tgtEl>
                                          <p:spTgt spid="2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animEffect transition="in" filter="fade">
                                      <p:cBhvr>
                                        <p:cTn id="23" dur="500"/>
                                        <p:tgtEl>
                                          <p:spTgt spid="223"/>
                                        </p:tgtEl>
                                      </p:cBhvr>
                                    </p:animEffect>
                                  </p:childTnLst>
                                </p:cTn>
                              </p:par>
                              <p:par>
                                <p:cTn id="24" presetID="10" presetClass="entr" presetSubtype="0" fill="hold" nodeType="with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fade">
                                      <p:cBhvr>
                                        <p:cTn id="26" dur="500"/>
                                        <p:tgtEl>
                                          <p:spTgt spid="2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9"/>
                                        </p:tgtEl>
                                        <p:attrNameLst>
                                          <p:attrName>style.visibility</p:attrName>
                                        </p:attrNameLst>
                                      </p:cBhvr>
                                      <p:to>
                                        <p:strVal val="visible"/>
                                      </p:to>
                                    </p:set>
                                    <p:animEffect transition="in" filter="fade">
                                      <p:cBhvr>
                                        <p:cTn id="31" dur="500"/>
                                        <p:tgtEl>
                                          <p:spTgt spid="2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0"/>
                                        </p:tgtEl>
                                        <p:attrNameLst>
                                          <p:attrName>style.visibility</p:attrName>
                                        </p:attrNameLst>
                                      </p:cBhvr>
                                      <p:to>
                                        <p:strVal val="visible"/>
                                      </p:to>
                                    </p:set>
                                    <p:animEffect transition="in" filter="fade">
                                      <p:cBhvr>
                                        <p:cTn id="36"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37"/>
          <p:cNvSpPr txBox="1"/>
          <p:nvPr/>
        </p:nvSpPr>
        <p:spPr>
          <a:xfrm>
            <a:off x="1143000" y="39688"/>
            <a:ext cx="7010400" cy="646500"/>
          </a:xfrm>
          <a:prstGeom prst="rect">
            <a:avLst/>
          </a:prstGeom>
          <a:solidFill>
            <a:srgbClr val="339966"/>
          </a:solidFill>
          <a:ln>
            <a:noFill/>
          </a:ln>
          <a:effectLst>
            <a:outerShdw dist="35921" dir="2700000" algn="ctr" rotWithShape="0">
              <a:schemeClr val="accent2"/>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Times New Roman"/>
                <a:ea typeface="Times New Roman"/>
                <a:cs typeface="Times New Roman"/>
                <a:sym typeface="Times New Roman"/>
              </a:rPr>
              <a:t>CHẤT XÁM -  CHẤT  TRẮNG</a:t>
            </a:r>
            <a:endParaRPr sz="3600" b="1">
              <a:solidFill>
                <a:schemeClr val="lt1"/>
              </a:solidFill>
              <a:latin typeface="Times New Roman"/>
              <a:ea typeface="Times New Roman"/>
              <a:cs typeface="Times New Roman"/>
              <a:sym typeface="Times New Roman"/>
            </a:endParaRPr>
          </a:p>
        </p:txBody>
      </p:sp>
      <p:pic>
        <p:nvPicPr>
          <p:cNvPr id="599" name="Google Shape;599;p37" descr="TDngangNao"/>
          <p:cNvPicPr preferRelativeResize="0"/>
          <p:nvPr/>
        </p:nvPicPr>
        <p:blipFill rotWithShape="1">
          <a:blip r:embed="rId3">
            <a:alphaModFix/>
          </a:blip>
          <a:srcRect l="12354" r="12353"/>
          <a:stretch/>
        </p:blipFill>
        <p:spPr>
          <a:xfrm>
            <a:off x="914400" y="1371600"/>
            <a:ext cx="3048000" cy="4048125"/>
          </a:xfrm>
          <a:prstGeom prst="rect">
            <a:avLst/>
          </a:prstGeom>
          <a:noFill/>
          <a:ln>
            <a:noFill/>
          </a:ln>
        </p:spPr>
      </p:pic>
      <p:sp>
        <p:nvSpPr>
          <p:cNvPr id="600" name="Google Shape;600;p37"/>
          <p:cNvSpPr txBox="1"/>
          <p:nvPr/>
        </p:nvSpPr>
        <p:spPr>
          <a:xfrm>
            <a:off x="3581400" y="1533525"/>
            <a:ext cx="12192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Chất xám</a:t>
            </a:r>
            <a:endParaRPr/>
          </a:p>
        </p:txBody>
      </p:sp>
      <p:cxnSp>
        <p:nvCxnSpPr>
          <p:cNvPr id="601" name="Google Shape;601;p37"/>
          <p:cNvCxnSpPr/>
          <p:nvPr/>
        </p:nvCxnSpPr>
        <p:spPr>
          <a:xfrm flipH="1">
            <a:off x="3200400" y="1762125"/>
            <a:ext cx="381000" cy="152400"/>
          </a:xfrm>
          <a:prstGeom prst="straightConnector1">
            <a:avLst/>
          </a:prstGeom>
          <a:noFill/>
          <a:ln w="9525" cap="flat" cmpd="sng">
            <a:solidFill>
              <a:srgbClr val="FF0000"/>
            </a:solidFill>
            <a:prstDash val="solid"/>
            <a:round/>
            <a:headEnd type="none" w="sm" len="sm"/>
            <a:tailEnd type="triangle" w="med" len="med"/>
          </a:ln>
        </p:spPr>
      </p:cxnSp>
      <p:pic>
        <p:nvPicPr>
          <p:cNvPr id="602" name="Google Shape;602;p37" descr="TDngangNao"/>
          <p:cNvPicPr preferRelativeResize="0"/>
          <p:nvPr/>
        </p:nvPicPr>
        <p:blipFill rotWithShape="1">
          <a:blip r:embed="rId3">
            <a:alphaModFix/>
          </a:blip>
          <a:srcRect l="53764" t="9647" r="23237" b="74282"/>
          <a:stretch/>
        </p:blipFill>
        <p:spPr>
          <a:xfrm>
            <a:off x="5105400" y="1381125"/>
            <a:ext cx="2971800" cy="2076450"/>
          </a:xfrm>
          <a:prstGeom prst="rect">
            <a:avLst/>
          </a:prstGeom>
          <a:noFill/>
          <a:ln>
            <a:noFill/>
          </a:ln>
        </p:spPr>
      </p:pic>
      <p:sp>
        <p:nvSpPr>
          <p:cNvPr id="603" name="Google Shape;603;p37"/>
          <p:cNvSpPr/>
          <p:nvPr/>
        </p:nvSpPr>
        <p:spPr>
          <a:xfrm>
            <a:off x="6934200" y="16859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4" name="Google Shape;604;p37"/>
          <p:cNvSpPr/>
          <p:nvPr/>
        </p:nvSpPr>
        <p:spPr>
          <a:xfrm>
            <a:off x="6832600" y="1736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5" name="Google Shape;605;p37"/>
          <p:cNvSpPr/>
          <p:nvPr/>
        </p:nvSpPr>
        <p:spPr>
          <a:xfrm>
            <a:off x="6934200" y="18383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6" name="Google Shape;606;p37"/>
          <p:cNvSpPr/>
          <p:nvPr/>
        </p:nvSpPr>
        <p:spPr>
          <a:xfrm>
            <a:off x="7010400" y="17621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7" name="Google Shape;607;p37"/>
          <p:cNvSpPr/>
          <p:nvPr/>
        </p:nvSpPr>
        <p:spPr>
          <a:xfrm>
            <a:off x="7086600" y="19145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8" name="Google Shape;608;p37"/>
          <p:cNvSpPr/>
          <p:nvPr/>
        </p:nvSpPr>
        <p:spPr>
          <a:xfrm>
            <a:off x="7239000" y="19145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09" name="Google Shape;609;p37"/>
          <p:cNvSpPr/>
          <p:nvPr/>
        </p:nvSpPr>
        <p:spPr>
          <a:xfrm>
            <a:off x="7162800" y="1990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0" name="Google Shape;610;p37"/>
          <p:cNvSpPr/>
          <p:nvPr/>
        </p:nvSpPr>
        <p:spPr>
          <a:xfrm>
            <a:off x="7315200" y="199072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1" name="Google Shape;611;p37"/>
          <p:cNvSpPr/>
          <p:nvPr/>
        </p:nvSpPr>
        <p:spPr>
          <a:xfrm>
            <a:off x="7105650" y="1806575"/>
            <a:ext cx="76200" cy="76200"/>
          </a:xfrm>
          <a:prstGeom prst="octagon">
            <a:avLst>
              <a:gd name="adj" fmla="val 29287"/>
            </a:avLst>
          </a:prstGeom>
          <a:solidFill>
            <a:srgbClr val="FF66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2" name="Google Shape;612;p37"/>
          <p:cNvSpPr/>
          <p:nvPr/>
        </p:nvSpPr>
        <p:spPr>
          <a:xfrm>
            <a:off x="6083300" y="18065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3" name="Google Shape;613;p37"/>
          <p:cNvSpPr/>
          <p:nvPr/>
        </p:nvSpPr>
        <p:spPr>
          <a:xfrm>
            <a:off x="6178550" y="1762125"/>
            <a:ext cx="774700" cy="1143000"/>
          </a:xfrm>
          <a:custGeom>
            <a:avLst/>
            <a:gdLst/>
            <a:ahLst/>
            <a:cxnLst/>
            <a:rect l="l" t="t" r="r" b="b"/>
            <a:pathLst>
              <a:path w="488" h="720" extrusionOk="0">
                <a:moveTo>
                  <a:pt x="480" y="0"/>
                </a:moveTo>
                <a:cubicBezTo>
                  <a:pt x="484" y="8"/>
                  <a:pt x="488" y="16"/>
                  <a:pt x="480" y="48"/>
                </a:cubicBezTo>
                <a:cubicBezTo>
                  <a:pt x="472" y="80"/>
                  <a:pt x="464" y="152"/>
                  <a:pt x="432" y="192"/>
                </a:cubicBezTo>
                <a:cubicBezTo>
                  <a:pt x="400" y="232"/>
                  <a:pt x="336" y="248"/>
                  <a:pt x="288" y="288"/>
                </a:cubicBezTo>
                <a:cubicBezTo>
                  <a:pt x="240" y="328"/>
                  <a:pt x="184" y="384"/>
                  <a:pt x="144" y="432"/>
                </a:cubicBezTo>
                <a:cubicBezTo>
                  <a:pt x="104" y="480"/>
                  <a:pt x="72" y="528"/>
                  <a:pt x="48" y="576"/>
                </a:cubicBezTo>
                <a:cubicBezTo>
                  <a:pt x="24" y="624"/>
                  <a:pt x="8" y="696"/>
                  <a:pt x="0"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4" name="Google Shape;614;p37"/>
          <p:cNvSpPr/>
          <p:nvPr/>
        </p:nvSpPr>
        <p:spPr>
          <a:xfrm>
            <a:off x="6343650" y="19843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5" name="Google Shape;615;p37"/>
          <p:cNvSpPr/>
          <p:nvPr/>
        </p:nvSpPr>
        <p:spPr>
          <a:xfrm rot="198112">
            <a:off x="6210300" y="1895475"/>
            <a:ext cx="749300" cy="990600"/>
          </a:xfrm>
          <a:custGeom>
            <a:avLst/>
            <a:gdLst/>
            <a:ahLst/>
            <a:cxnLst/>
            <a:rect l="l" t="t" r="r" b="b"/>
            <a:pathLst>
              <a:path w="472" h="624" extrusionOk="0">
                <a:moveTo>
                  <a:pt x="456" y="0"/>
                </a:moveTo>
                <a:cubicBezTo>
                  <a:pt x="464" y="28"/>
                  <a:pt x="472" y="56"/>
                  <a:pt x="456" y="96"/>
                </a:cubicBezTo>
                <a:cubicBezTo>
                  <a:pt x="440" y="136"/>
                  <a:pt x="408" y="200"/>
                  <a:pt x="360" y="240"/>
                </a:cubicBezTo>
                <a:cubicBezTo>
                  <a:pt x="312" y="280"/>
                  <a:pt x="224" y="296"/>
                  <a:pt x="168" y="336"/>
                </a:cubicBezTo>
                <a:cubicBezTo>
                  <a:pt x="112" y="376"/>
                  <a:pt x="48" y="432"/>
                  <a:pt x="24" y="480"/>
                </a:cubicBezTo>
                <a:cubicBezTo>
                  <a:pt x="0" y="528"/>
                  <a:pt x="24" y="600"/>
                  <a:pt x="24" y="6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6" name="Google Shape;616;p37"/>
          <p:cNvSpPr/>
          <p:nvPr/>
        </p:nvSpPr>
        <p:spPr>
          <a:xfrm>
            <a:off x="6343650" y="186372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7" name="Google Shape;617;p37"/>
          <p:cNvSpPr/>
          <p:nvPr/>
        </p:nvSpPr>
        <p:spPr>
          <a:xfrm>
            <a:off x="6267450" y="18446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8" name="Google Shape;618;p37"/>
          <p:cNvSpPr/>
          <p:nvPr/>
        </p:nvSpPr>
        <p:spPr>
          <a:xfrm>
            <a:off x="6502400" y="1984375"/>
            <a:ext cx="800100" cy="1143000"/>
          </a:xfrm>
          <a:custGeom>
            <a:avLst/>
            <a:gdLst/>
            <a:ahLst/>
            <a:cxnLst/>
            <a:rect l="l" t="t" r="r" b="b"/>
            <a:pathLst>
              <a:path w="504" h="720" extrusionOk="0">
                <a:moveTo>
                  <a:pt x="488" y="0"/>
                </a:moveTo>
                <a:cubicBezTo>
                  <a:pt x="496" y="32"/>
                  <a:pt x="504" y="64"/>
                  <a:pt x="488" y="96"/>
                </a:cubicBezTo>
                <a:cubicBezTo>
                  <a:pt x="472" y="128"/>
                  <a:pt x="432" y="160"/>
                  <a:pt x="392" y="192"/>
                </a:cubicBezTo>
                <a:cubicBezTo>
                  <a:pt x="352" y="224"/>
                  <a:pt x="288" y="256"/>
                  <a:pt x="248" y="288"/>
                </a:cubicBezTo>
                <a:cubicBezTo>
                  <a:pt x="208" y="320"/>
                  <a:pt x="184" y="352"/>
                  <a:pt x="152" y="384"/>
                </a:cubicBezTo>
                <a:cubicBezTo>
                  <a:pt x="120" y="416"/>
                  <a:pt x="80" y="432"/>
                  <a:pt x="56" y="480"/>
                </a:cubicBezTo>
                <a:cubicBezTo>
                  <a:pt x="32" y="528"/>
                  <a:pt x="16" y="632"/>
                  <a:pt x="8" y="672"/>
                </a:cubicBezTo>
                <a:cubicBezTo>
                  <a:pt x="0" y="712"/>
                  <a:pt x="8" y="712"/>
                  <a:pt x="8" y="720"/>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19" name="Google Shape;619;p37"/>
          <p:cNvSpPr/>
          <p:nvPr/>
        </p:nvSpPr>
        <p:spPr>
          <a:xfrm rot="198112">
            <a:off x="6451600" y="2047875"/>
            <a:ext cx="749300" cy="990600"/>
          </a:xfrm>
          <a:custGeom>
            <a:avLst/>
            <a:gdLst/>
            <a:ahLst/>
            <a:cxnLst/>
            <a:rect l="l" t="t" r="r" b="b"/>
            <a:pathLst>
              <a:path w="472" h="624" extrusionOk="0">
                <a:moveTo>
                  <a:pt x="456" y="0"/>
                </a:moveTo>
                <a:cubicBezTo>
                  <a:pt x="464" y="28"/>
                  <a:pt x="472" y="56"/>
                  <a:pt x="456" y="96"/>
                </a:cubicBezTo>
                <a:cubicBezTo>
                  <a:pt x="440" y="136"/>
                  <a:pt x="408" y="200"/>
                  <a:pt x="360" y="240"/>
                </a:cubicBezTo>
                <a:cubicBezTo>
                  <a:pt x="312" y="280"/>
                  <a:pt x="224" y="296"/>
                  <a:pt x="168" y="336"/>
                </a:cubicBezTo>
                <a:cubicBezTo>
                  <a:pt x="112" y="376"/>
                  <a:pt x="48" y="432"/>
                  <a:pt x="24" y="480"/>
                </a:cubicBezTo>
                <a:cubicBezTo>
                  <a:pt x="0" y="528"/>
                  <a:pt x="24" y="600"/>
                  <a:pt x="24" y="624"/>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0" name="Google Shape;620;p37"/>
          <p:cNvSpPr txBox="1"/>
          <p:nvPr/>
        </p:nvSpPr>
        <p:spPr>
          <a:xfrm>
            <a:off x="3933825" y="2762250"/>
            <a:ext cx="12192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Times New Roman"/>
                <a:ea typeface="Times New Roman"/>
                <a:cs typeface="Times New Roman"/>
                <a:sym typeface="Times New Roman"/>
              </a:rPr>
              <a:t>Chất trắng</a:t>
            </a:r>
            <a:endParaRPr/>
          </a:p>
        </p:txBody>
      </p:sp>
      <p:cxnSp>
        <p:nvCxnSpPr>
          <p:cNvPr id="621" name="Google Shape;621;p37"/>
          <p:cNvCxnSpPr/>
          <p:nvPr/>
        </p:nvCxnSpPr>
        <p:spPr>
          <a:xfrm rot="10800000">
            <a:off x="2971800" y="2143125"/>
            <a:ext cx="990600" cy="762000"/>
          </a:xfrm>
          <a:prstGeom prst="straightConnector1">
            <a:avLst/>
          </a:prstGeom>
          <a:noFill/>
          <a:ln w="9525" cap="flat" cmpd="sng">
            <a:solidFill>
              <a:srgbClr val="FF0000"/>
            </a:solidFill>
            <a:prstDash val="solid"/>
            <a:round/>
            <a:headEnd type="none" w="sm" len="sm"/>
            <a:tailEnd type="triangle" w="med" len="med"/>
          </a:ln>
        </p:spPr>
      </p:cxnSp>
      <p:sp>
        <p:nvSpPr>
          <p:cNvPr id="622" name="Google Shape;622;p37"/>
          <p:cNvSpPr/>
          <p:nvPr/>
        </p:nvSpPr>
        <p:spPr>
          <a:xfrm>
            <a:off x="4343400" y="3667125"/>
            <a:ext cx="4114800" cy="990600"/>
          </a:xfrm>
          <a:prstGeom prst="rect">
            <a:avLst/>
          </a:prstGeom>
          <a:solidFill>
            <a:srgbClr val="3333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3" name="Google Shape;623;p37"/>
          <p:cNvSpPr txBox="1"/>
          <p:nvPr/>
        </p:nvSpPr>
        <p:spPr>
          <a:xfrm>
            <a:off x="4495800" y="3708400"/>
            <a:ext cx="38100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Chất xám là tập hợp những thân nơ-ron và các sợi ko bao myelin.</a:t>
            </a:r>
            <a:endParaRPr/>
          </a:p>
        </p:txBody>
      </p:sp>
      <p:sp>
        <p:nvSpPr>
          <p:cNvPr id="624" name="Google Shape;624;p37"/>
          <p:cNvSpPr/>
          <p:nvPr/>
        </p:nvSpPr>
        <p:spPr>
          <a:xfrm>
            <a:off x="4343400" y="4810125"/>
            <a:ext cx="4114800" cy="990600"/>
          </a:xfrm>
          <a:prstGeom prst="rect">
            <a:avLst/>
          </a:prstGeom>
          <a:solidFill>
            <a:srgbClr val="3333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sp>
        <p:nvSpPr>
          <p:cNvPr id="625" name="Google Shape;625;p37"/>
          <p:cNvSpPr txBox="1"/>
          <p:nvPr/>
        </p:nvSpPr>
        <p:spPr>
          <a:xfrm>
            <a:off x="4495800" y="5005388"/>
            <a:ext cx="3810000" cy="10158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2000" b="1">
                <a:solidFill>
                  <a:schemeClr val="lt1"/>
                </a:solidFill>
                <a:latin typeface="Times New Roman"/>
                <a:ea typeface="Times New Roman"/>
                <a:cs typeface="Times New Roman"/>
                <a:sym typeface="Times New Roman"/>
              </a:rPr>
              <a:t>Chất xám là tập hợp các sợi có bao myelin.</a:t>
            </a:r>
            <a:endParaRPr>
              <a:solidFill>
                <a:schemeClr val="dk1"/>
              </a:solidFill>
            </a:endParaRPr>
          </a:p>
          <a:p>
            <a:pPr marL="0" marR="0" lvl="0" indent="0" algn="l" rtl="0">
              <a:spcBef>
                <a:spcPts val="0"/>
              </a:spcBef>
              <a:spcAft>
                <a:spcPts val="0"/>
              </a:spcAft>
              <a:buNone/>
            </a:pPr>
            <a:endParaRPr sz="20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animEffect transition="in" filter="fade">
                                      <p:cBhvr>
                                        <p:cTn id="7" dur="500"/>
                                        <p:tgtEl>
                                          <p:spTgt spid="5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9"/>
                                        </p:tgtEl>
                                        <p:attrNameLst>
                                          <p:attrName>style.visibility</p:attrName>
                                        </p:attrNameLst>
                                      </p:cBhvr>
                                      <p:to>
                                        <p:strVal val="visible"/>
                                      </p:to>
                                    </p:set>
                                    <p:animEffect transition="in" filter="fade">
                                      <p:cBhvr>
                                        <p:cTn id="12" dur="500"/>
                                        <p:tgtEl>
                                          <p:spTgt spid="5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0"/>
                                        </p:tgtEl>
                                        <p:attrNameLst>
                                          <p:attrName>style.visibility</p:attrName>
                                        </p:attrNameLst>
                                      </p:cBhvr>
                                      <p:to>
                                        <p:strVal val="visible"/>
                                      </p:to>
                                    </p:set>
                                    <p:animEffect transition="in" filter="fade">
                                      <p:cBhvr>
                                        <p:cTn id="17" dur="500"/>
                                        <p:tgtEl>
                                          <p:spTgt spid="6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1"/>
                                        </p:tgtEl>
                                        <p:attrNameLst>
                                          <p:attrName>style.visibility</p:attrName>
                                        </p:attrNameLst>
                                      </p:cBhvr>
                                      <p:to>
                                        <p:strVal val="visible"/>
                                      </p:to>
                                    </p:set>
                                    <p:animEffect transition="in" filter="fade">
                                      <p:cBhvr>
                                        <p:cTn id="22" dur="500"/>
                                        <p:tgtEl>
                                          <p:spTgt spid="6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2"/>
                                        </p:tgtEl>
                                        <p:attrNameLst>
                                          <p:attrName>style.visibility</p:attrName>
                                        </p:attrNameLst>
                                      </p:cBhvr>
                                      <p:to>
                                        <p:strVal val="visible"/>
                                      </p:to>
                                    </p:set>
                                    <p:animEffect transition="in" filter="fade">
                                      <p:cBhvr>
                                        <p:cTn id="27" dur="500"/>
                                        <p:tgtEl>
                                          <p:spTgt spid="6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3"/>
                                        </p:tgtEl>
                                        <p:attrNameLst>
                                          <p:attrName>style.visibility</p:attrName>
                                        </p:attrNameLst>
                                      </p:cBhvr>
                                      <p:to>
                                        <p:strVal val="visible"/>
                                      </p:to>
                                    </p:set>
                                    <p:animEffect transition="in" filter="fade">
                                      <p:cBhvr>
                                        <p:cTn id="32" dur="500"/>
                                        <p:tgtEl>
                                          <p:spTgt spid="60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604"/>
                                        </p:tgtEl>
                                        <p:attrNameLst>
                                          <p:attrName>style.visibility</p:attrName>
                                        </p:attrNameLst>
                                      </p:cBhvr>
                                      <p:to>
                                        <p:strVal val="visible"/>
                                      </p:to>
                                    </p:set>
                                    <p:animEffect transition="in" filter="fade">
                                      <p:cBhvr>
                                        <p:cTn id="36" dur="500"/>
                                        <p:tgtEl>
                                          <p:spTgt spid="604"/>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605"/>
                                        </p:tgtEl>
                                        <p:attrNameLst>
                                          <p:attrName>style.visibility</p:attrName>
                                        </p:attrNameLst>
                                      </p:cBhvr>
                                      <p:to>
                                        <p:strVal val="visible"/>
                                      </p:to>
                                    </p:set>
                                    <p:animEffect transition="in" filter="fade">
                                      <p:cBhvr>
                                        <p:cTn id="40" dur="500"/>
                                        <p:tgtEl>
                                          <p:spTgt spid="605"/>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606"/>
                                        </p:tgtEl>
                                        <p:attrNameLst>
                                          <p:attrName>style.visibility</p:attrName>
                                        </p:attrNameLst>
                                      </p:cBhvr>
                                      <p:to>
                                        <p:strVal val="visible"/>
                                      </p:to>
                                    </p:set>
                                    <p:animEffect transition="in" filter="fade">
                                      <p:cBhvr>
                                        <p:cTn id="44" dur="500"/>
                                        <p:tgtEl>
                                          <p:spTgt spid="606"/>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607"/>
                                        </p:tgtEl>
                                        <p:attrNameLst>
                                          <p:attrName>style.visibility</p:attrName>
                                        </p:attrNameLst>
                                      </p:cBhvr>
                                      <p:to>
                                        <p:strVal val="visible"/>
                                      </p:to>
                                    </p:set>
                                    <p:animEffect transition="in" filter="fade">
                                      <p:cBhvr>
                                        <p:cTn id="48" dur="500"/>
                                        <p:tgtEl>
                                          <p:spTgt spid="607"/>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608"/>
                                        </p:tgtEl>
                                        <p:attrNameLst>
                                          <p:attrName>style.visibility</p:attrName>
                                        </p:attrNameLst>
                                      </p:cBhvr>
                                      <p:to>
                                        <p:strVal val="visible"/>
                                      </p:to>
                                    </p:set>
                                    <p:animEffect transition="in" filter="fade">
                                      <p:cBhvr>
                                        <p:cTn id="52" dur="500"/>
                                        <p:tgtEl>
                                          <p:spTgt spid="608"/>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609"/>
                                        </p:tgtEl>
                                        <p:attrNameLst>
                                          <p:attrName>style.visibility</p:attrName>
                                        </p:attrNameLst>
                                      </p:cBhvr>
                                      <p:to>
                                        <p:strVal val="visible"/>
                                      </p:to>
                                    </p:set>
                                    <p:animEffect transition="in" filter="fade">
                                      <p:cBhvr>
                                        <p:cTn id="56" dur="500"/>
                                        <p:tgtEl>
                                          <p:spTgt spid="609"/>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10"/>
                                        </p:tgtEl>
                                        <p:attrNameLst>
                                          <p:attrName>style.visibility</p:attrName>
                                        </p:attrNameLst>
                                      </p:cBhvr>
                                      <p:to>
                                        <p:strVal val="visible"/>
                                      </p:to>
                                    </p:set>
                                    <p:animEffect transition="in" filter="fade">
                                      <p:cBhvr>
                                        <p:cTn id="60" dur="500"/>
                                        <p:tgtEl>
                                          <p:spTgt spid="610"/>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611"/>
                                        </p:tgtEl>
                                        <p:attrNameLst>
                                          <p:attrName>style.visibility</p:attrName>
                                        </p:attrNameLst>
                                      </p:cBhvr>
                                      <p:to>
                                        <p:strVal val="visible"/>
                                      </p:to>
                                    </p:set>
                                    <p:animEffect transition="in" filter="fade">
                                      <p:cBhvr>
                                        <p:cTn id="64" dur="500"/>
                                        <p:tgtEl>
                                          <p:spTgt spid="6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20"/>
                                        </p:tgtEl>
                                        <p:attrNameLst>
                                          <p:attrName>style.visibility</p:attrName>
                                        </p:attrNameLst>
                                      </p:cBhvr>
                                      <p:to>
                                        <p:strVal val="visible"/>
                                      </p:to>
                                    </p:set>
                                    <p:animEffect transition="in" filter="fade">
                                      <p:cBhvr>
                                        <p:cTn id="69" dur="500"/>
                                        <p:tgtEl>
                                          <p:spTgt spid="6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21"/>
                                        </p:tgtEl>
                                        <p:attrNameLst>
                                          <p:attrName>style.visibility</p:attrName>
                                        </p:attrNameLst>
                                      </p:cBhvr>
                                      <p:to>
                                        <p:strVal val="visible"/>
                                      </p:to>
                                    </p:set>
                                    <p:animEffect transition="in" filter="fade">
                                      <p:cBhvr>
                                        <p:cTn id="74" dur="500"/>
                                        <p:tgtEl>
                                          <p:spTgt spid="6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12"/>
                                        </p:tgtEl>
                                        <p:attrNameLst>
                                          <p:attrName>style.visibility</p:attrName>
                                        </p:attrNameLst>
                                      </p:cBhvr>
                                      <p:to>
                                        <p:strVal val="visible"/>
                                      </p:to>
                                    </p:set>
                                    <p:animEffect transition="in" filter="fade">
                                      <p:cBhvr>
                                        <p:cTn id="79" dur="500"/>
                                        <p:tgtEl>
                                          <p:spTgt spid="612"/>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613"/>
                                        </p:tgtEl>
                                        <p:attrNameLst>
                                          <p:attrName>style.visibility</p:attrName>
                                        </p:attrNameLst>
                                      </p:cBhvr>
                                      <p:to>
                                        <p:strVal val="visible"/>
                                      </p:to>
                                    </p:set>
                                    <p:animEffect transition="in" filter="fade">
                                      <p:cBhvr>
                                        <p:cTn id="83" dur="500"/>
                                        <p:tgtEl>
                                          <p:spTgt spid="613"/>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615"/>
                                        </p:tgtEl>
                                        <p:attrNameLst>
                                          <p:attrName>style.visibility</p:attrName>
                                        </p:attrNameLst>
                                      </p:cBhvr>
                                      <p:to>
                                        <p:strVal val="visible"/>
                                      </p:to>
                                    </p:set>
                                    <p:animEffect transition="in" filter="fade">
                                      <p:cBhvr>
                                        <p:cTn id="87" dur="500"/>
                                        <p:tgtEl>
                                          <p:spTgt spid="615"/>
                                        </p:tgtEl>
                                      </p:cBhvr>
                                    </p:animEffect>
                                  </p:childTnLst>
                                </p:cTn>
                              </p:par>
                            </p:childTnLst>
                          </p:cTn>
                        </p:par>
                        <p:par>
                          <p:cTn id="88" fill="hold">
                            <p:stCondLst>
                              <p:cond delay="1500"/>
                            </p:stCondLst>
                            <p:childTnLst>
                              <p:par>
                                <p:cTn id="89" presetID="10" presetClass="entr" presetSubtype="0" fill="hold" nodeType="afterEffect">
                                  <p:stCondLst>
                                    <p:cond delay="0"/>
                                  </p:stCondLst>
                                  <p:childTnLst>
                                    <p:set>
                                      <p:cBhvr>
                                        <p:cTn id="90" dur="1" fill="hold">
                                          <p:stCondLst>
                                            <p:cond delay="0"/>
                                          </p:stCondLst>
                                        </p:cTn>
                                        <p:tgtEl>
                                          <p:spTgt spid="614"/>
                                        </p:tgtEl>
                                        <p:attrNameLst>
                                          <p:attrName>style.visibility</p:attrName>
                                        </p:attrNameLst>
                                      </p:cBhvr>
                                      <p:to>
                                        <p:strVal val="visible"/>
                                      </p:to>
                                    </p:set>
                                    <p:animEffect transition="in" filter="fade">
                                      <p:cBhvr>
                                        <p:cTn id="91" dur="500"/>
                                        <p:tgtEl>
                                          <p:spTgt spid="614"/>
                                        </p:tgtEl>
                                      </p:cBhvr>
                                    </p:animEffect>
                                  </p:childTnLst>
                                </p:cTn>
                              </p:par>
                            </p:childTnLst>
                          </p:cTn>
                        </p:par>
                        <p:par>
                          <p:cTn id="92" fill="hold">
                            <p:stCondLst>
                              <p:cond delay="2000"/>
                            </p:stCondLst>
                            <p:childTnLst>
                              <p:par>
                                <p:cTn id="93" presetID="10" presetClass="entr" presetSubtype="0" fill="hold" nodeType="afterEffect">
                                  <p:stCondLst>
                                    <p:cond delay="0"/>
                                  </p:stCondLst>
                                  <p:childTnLst>
                                    <p:set>
                                      <p:cBhvr>
                                        <p:cTn id="94" dur="1" fill="hold">
                                          <p:stCondLst>
                                            <p:cond delay="0"/>
                                          </p:stCondLst>
                                        </p:cTn>
                                        <p:tgtEl>
                                          <p:spTgt spid="616"/>
                                        </p:tgtEl>
                                        <p:attrNameLst>
                                          <p:attrName>style.visibility</p:attrName>
                                        </p:attrNameLst>
                                      </p:cBhvr>
                                      <p:to>
                                        <p:strVal val="visible"/>
                                      </p:to>
                                    </p:set>
                                    <p:animEffect transition="in" filter="fade">
                                      <p:cBhvr>
                                        <p:cTn id="95" dur="500"/>
                                        <p:tgtEl>
                                          <p:spTgt spid="616"/>
                                        </p:tgtEl>
                                      </p:cBhvr>
                                    </p:animEffect>
                                  </p:childTnLst>
                                </p:cTn>
                              </p:par>
                            </p:childTnLst>
                          </p:cTn>
                        </p:par>
                        <p:par>
                          <p:cTn id="96" fill="hold">
                            <p:stCondLst>
                              <p:cond delay="2500"/>
                            </p:stCondLst>
                            <p:childTnLst>
                              <p:par>
                                <p:cTn id="97" presetID="10" presetClass="entr" presetSubtype="0" fill="hold" nodeType="afterEffect">
                                  <p:stCondLst>
                                    <p:cond delay="0"/>
                                  </p:stCondLst>
                                  <p:childTnLst>
                                    <p:set>
                                      <p:cBhvr>
                                        <p:cTn id="98" dur="1" fill="hold">
                                          <p:stCondLst>
                                            <p:cond delay="0"/>
                                          </p:stCondLst>
                                        </p:cTn>
                                        <p:tgtEl>
                                          <p:spTgt spid="617"/>
                                        </p:tgtEl>
                                        <p:attrNameLst>
                                          <p:attrName>style.visibility</p:attrName>
                                        </p:attrNameLst>
                                      </p:cBhvr>
                                      <p:to>
                                        <p:strVal val="visible"/>
                                      </p:to>
                                    </p:set>
                                    <p:animEffect transition="in" filter="fade">
                                      <p:cBhvr>
                                        <p:cTn id="99" dur="500"/>
                                        <p:tgtEl>
                                          <p:spTgt spid="617"/>
                                        </p:tgtEl>
                                      </p:cBhvr>
                                    </p:animEffect>
                                  </p:childTnLst>
                                </p:cTn>
                              </p:par>
                            </p:childTnLst>
                          </p:cTn>
                        </p:par>
                        <p:par>
                          <p:cTn id="100" fill="hold">
                            <p:stCondLst>
                              <p:cond delay="3000"/>
                            </p:stCondLst>
                            <p:childTnLst>
                              <p:par>
                                <p:cTn id="101" presetID="10" presetClass="entr" presetSubtype="0" fill="hold" nodeType="afterEffect">
                                  <p:stCondLst>
                                    <p:cond delay="0"/>
                                  </p:stCondLst>
                                  <p:childTnLst>
                                    <p:set>
                                      <p:cBhvr>
                                        <p:cTn id="102" dur="1" fill="hold">
                                          <p:stCondLst>
                                            <p:cond delay="0"/>
                                          </p:stCondLst>
                                        </p:cTn>
                                        <p:tgtEl>
                                          <p:spTgt spid="618"/>
                                        </p:tgtEl>
                                        <p:attrNameLst>
                                          <p:attrName>style.visibility</p:attrName>
                                        </p:attrNameLst>
                                      </p:cBhvr>
                                      <p:to>
                                        <p:strVal val="visible"/>
                                      </p:to>
                                    </p:set>
                                    <p:animEffect transition="in" filter="fade">
                                      <p:cBhvr>
                                        <p:cTn id="103" dur="500"/>
                                        <p:tgtEl>
                                          <p:spTgt spid="618"/>
                                        </p:tgtEl>
                                      </p:cBhvr>
                                    </p:animEffect>
                                  </p:childTnLst>
                                </p:cTn>
                              </p:par>
                            </p:childTnLst>
                          </p:cTn>
                        </p:par>
                        <p:par>
                          <p:cTn id="104" fill="hold">
                            <p:stCondLst>
                              <p:cond delay="3500"/>
                            </p:stCondLst>
                            <p:childTnLst>
                              <p:par>
                                <p:cTn id="105" presetID="10" presetClass="entr" presetSubtype="0" fill="hold" nodeType="afterEffect">
                                  <p:stCondLst>
                                    <p:cond delay="0"/>
                                  </p:stCondLst>
                                  <p:childTnLst>
                                    <p:set>
                                      <p:cBhvr>
                                        <p:cTn id="106" dur="1" fill="hold">
                                          <p:stCondLst>
                                            <p:cond delay="0"/>
                                          </p:stCondLst>
                                        </p:cTn>
                                        <p:tgtEl>
                                          <p:spTgt spid="619"/>
                                        </p:tgtEl>
                                        <p:attrNameLst>
                                          <p:attrName>style.visibility</p:attrName>
                                        </p:attrNameLst>
                                      </p:cBhvr>
                                      <p:to>
                                        <p:strVal val="visible"/>
                                      </p:to>
                                    </p:set>
                                    <p:animEffect transition="in" filter="fade">
                                      <p:cBhvr>
                                        <p:cTn id="107" dur="500"/>
                                        <p:tgtEl>
                                          <p:spTgt spid="61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23"/>
                                        </p:tgtEl>
                                        <p:attrNameLst>
                                          <p:attrName>style.visibility</p:attrName>
                                        </p:attrNameLst>
                                      </p:cBhvr>
                                      <p:to>
                                        <p:strVal val="visible"/>
                                      </p:to>
                                    </p:set>
                                    <p:animEffect transition="in" filter="fade">
                                      <p:cBhvr>
                                        <p:cTn id="112" dur="500"/>
                                        <p:tgtEl>
                                          <p:spTgt spid="62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625"/>
                                        </p:tgtEl>
                                        <p:attrNameLst>
                                          <p:attrName>style.visibility</p:attrName>
                                        </p:attrNameLst>
                                      </p:cBhvr>
                                      <p:to>
                                        <p:strVal val="visible"/>
                                      </p:to>
                                    </p:set>
                                    <p:animEffect transition="in" filter="fade">
                                      <p:cBhvr>
                                        <p:cTn id="117"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38" descr="C:\Users\triurologist\Documents\EasyCapture6.jpg"/>
          <p:cNvPicPr preferRelativeResize="0"/>
          <p:nvPr/>
        </p:nvPicPr>
        <p:blipFill rotWithShape="1">
          <a:blip r:embed="rId3">
            <a:alphaModFix/>
          </a:blip>
          <a:srcRect/>
          <a:stretch/>
        </p:blipFill>
        <p:spPr>
          <a:xfrm>
            <a:off x="0" y="0"/>
            <a:ext cx="5611813" cy="6858000"/>
          </a:xfrm>
          <a:prstGeom prst="rect">
            <a:avLst/>
          </a:prstGeom>
          <a:noFill/>
          <a:ln>
            <a:noFill/>
          </a:ln>
        </p:spPr>
      </p:pic>
      <p:pic>
        <p:nvPicPr>
          <p:cNvPr id="631" name="Google Shape;631;p38" descr="C:\Users\triurologist\Documents\EasyCapture7.jpg"/>
          <p:cNvPicPr preferRelativeResize="0"/>
          <p:nvPr/>
        </p:nvPicPr>
        <p:blipFill rotWithShape="1">
          <a:blip r:embed="rId4">
            <a:alphaModFix/>
          </a:blip>
          <a:srcRect/>
          <a:stretch/>
        </p:blipFill>
        <p:spPr>
          <a:xfrm>
            <a:off x="5611813" y="0"/>
            <a:ext cx="3532187" cy="2051050"/>
          </a:xfrm>
          <a:prstGeom prst="rect">
            <a:avLst/>
          </a:prstGeom>
          <a:noFill/>
          <a:ln>
            <a:noFill/>
          </a:ln>
        </p:spPr>
      </p:pic>
      <p:sp>
        <p:nvSpPr>
          <p:cNvPr id="632" name="Google Shape;632;p38"/>
          <p:cNvSpPr txBox="1"/>
          <p:nvPr/>
        </p:nvSpPr>
        <p:spPr>
          <a:xfrm>
            <a:off x="5611813" y="2051050"/>
            <a:ext cx="3532187" cy="39703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Các nhân xám trung ương:</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đuôi</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bèo</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Nhân trước tường </a:t>
            </a:r>
            <a:endParaRPr/>
          </a:p>
          <a:p>
            <a:pPr marL="0" marR="0" lvl="0" indent="0" algn="l" rtl="0">
              <a:spcBef>
                <a:spcPts val="0"/>
              </a:spcBef>
              <a:spcAft>
                <a:spcPts val="0"/>
              </a:spcAft>
              <a:buNone/>
            </a:pPr>
            <a:r>
              <a:rPr lang="en-US" sz="2800" b="1">
                <a:solidFill>
                  <a:schemeClr val="dk1"/>
                </a:solidFill>
                <a:latin typeface="Times New Roman"/>
                <a:ea typeface="Times New Roman"/>
                <a:cs typeface="Times New Roman"/>
                <a:sym typeface="Times New Roman"/>
              </a:rPr>
              <a:t>Các bao chất trắng:</a:t>
            </a:r>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trong</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giữa</a:t>
            </a:r>
            <a:endParaRPr sz="28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Bao ngoài cùng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39"/>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aphicFrame>
        <p:nvGraphicFramePr>
          <p:cNvPr id="642" name="Google Shape;642;p40"/>
          <p:cNvGraphicFramePr/>
          <p:nvPr/>
        </p:nvGraphicFramePr>
        <p:xfrm>
          <a:off x="1137285" y="378460"/>
          <a:ext cx="7148195" cy="5967095"/>
        </p:xfrm>
        <a:graphic>
          <a:graphicData uri="http://schemas.openxmlformats.org/presentationml/2006/ole">
            <mc:AlternateContent xmlns:mc="http://schemas.openxmlformats.org/markup-compatibility/2006">
              <mc:Choice xmlns:v="urn:schemas-microsoft-com:vml" Requires="v">
                <p:oleObj r:id="rId3" imgW="7148195" imgH="5967095" progId="Paint.Picture">
                  <p:embed/>
                </p:oleObj>
              </mc:Choice>
              <mc:Fallback>
                <p:oleObj r:id="rId3" imgW="7148195" imgH="5967095" progId="Paint.Picture">
                  <p:embed/>
                  <p:pic>
                    <p:nvPicPr>
                      <p:cNvPr id="642" name="Google Shape;642;p40"/>
                      <p:cNvPicPr preferRelativeResize="0"/>
                      <p:nvPr/>
                    </p:nvPicPr>
                    <p:blipFill rotWithShape="1">
                      <a:blip r:embed="rId4">
                        <a:alphaModFix/>
                      </a:blip>
                      <a:srcRect/>
                      <a:stretch/>
                    </p:blipFill>
                    <p:spPr>
                      <a:xfrm>
                        <a:off x="1137285" y="378460"/>
                        <a:ext cx="7148195" cy="5967095"/>
                      </a:xfrm>
                      <a:prstGeom prst="rect">
                        <a:avLst/>
                      </a:prstGeom>
                      <a:noFill/>
                      <a:ln>
                        <a:noFill/>
                      </a:ln>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sp>
        <p:nvSpPr>
          <p:cNvPr id="648" name="Google Shape;648;p4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p>
            <a:pPr marL="342900" lvl="0" indent="-165100" algn="l" rtl="0">
              <a:spcBef>
                <a:spcPts val="0"/>
              </a:spcBef>
              <a:spcAft>
                <a:spcPts val="0"/>
              </a:spcAft>
              <a:buClr>
                <a:schemeClr val="dk1"/>
              </a:buClr>
              <a:buSzPts val="2800"/>
              <a:buFont typeface="Arial"/>
              <a:buNone/>
            </a:pPr>
            <a:endParaRPr/>
          </a:p>
        </p:txBody>
      </p:sp>
      <p:graphicFrame>
        <p:nvGraphicFramePr>
          <p:cNvPr id="649" name="Google Shape;649;p41"/>
          <p:cNvGraphicFramePr/>
          <p:nvPr/>
        </p:nvGraphicFramePr>
        <p:xfrm>
          <a:off x="1628140" y="331470"/>
          <a:ext cx="6139180" cy="6195060"/>
        </p:xfrm>
        <a:graphic>
          <a:graphicData uri="http://schemas.openxmlformats.org/presentationml/2006/ole">
            <mc:AlternateContent xmlns:mc="http://schemas.openxmlformats.org/markup-compatibility/2006">
              <mc:Choice xmlns:v="urn:schemas-microsoft-com:vml" Requires="v">
                <p:oleObj r:id="rId3" imgW="6139180" imgH="6195060" progId="Paint.Picture">
                  <p:embed/>
                </p:oleObj>
              </mc:Choice>
              <mc:Fallback>
                <p:oleObj r:id="rId3" imgW="6139180" imgH="6195060" progId="Paint.Picture">
                  <p:embed/>
                  <p:pic>
                    <p:nvPicPr>
                      <p:cNvPr id="649" name="Google Shape;649;p41"/>
                      <p:cNvPicPr preferRelativeResize="0"/>
                      <p:nvPr/>
                    </p:nvPicPr>
                    <p:blipFill rotWithShape="1">
                      <a:blip r:embed="rId4">
                        <a:alphaModFix/>
                      </a:blip>
                      <a:srcRect/>
                      <a:stretch/>
                    </p:blipFill>
                    <p:spPr>
                      <a:xfrm>
                        <a:off x="1628140" y="331470"/>
                        <a:ext cx="6139180" cy="6195060"/>
                      </a:xfrm>
                      <a:prstGeom prst="rect">
                        <a:avLst/>
                      </a:prstGeom>
                      <a:noFill/>
                      <a:ln>
                        <a:noFill/>
                      </a:ln>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2"/>
          <p:cNvSpPr txBox="1">
            <a:spLocks noGrp="1"/>
          </p:cNvSpPr>
          <p:nvPr>
            <p:ph type="body" idx="1"/>
          </p:nvPr>
        </p:nvSpPr>
        <p:spPr>
          <a:xfrm>
            <a:off x="0" y="1524000"/>
            <a:ext cx="9144000" cy="5257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Hệ thống mạch máu nuôi não gồm:</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trước.</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giữa.</a:t>
            </a:r>
            <a:endParaRPr/>
          </a:p>
          <a:p>
            <a:pPr marL="342900" lvl="0" indent="-342900" algn="l" rtl="0">
              <a:spcBef>
                <a:spcPts val="360"/>
              </a:spcBef>
              <a:spcAft>
                <a:spcPts val="0"/>
              </a:spcAft>
              <a:buClr>
                <a:schemeClr val="dk1"/>
              </a:buClr>
              <a:buSzPts val="1800"/>
              <a:buFont typeface="Times New Roman"/>
              <a:buChar char="•"/>
            </a:pPr>
            <a:r>
              <a:rPr lang="en-US" sz="1800">
                <a:latin typeface="Times New Roman"/>
                <a:ea typeface="Times New Roman"/>
                <a:cs typeface="Times New Roman"/>
                <a:sym typeface="Times New Roman"/>
              </a:rPr>
              <a:t>ĐM não sau.</a:t>
            </a:r>
            <a:endParaRPr/>
          </a:p>
          <a:p>
            <a:pPr marL="342900" lvl="0" indent="-342900" algn="l"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endParaRPr/>
          </a:p>
          <a:p>
            <a:pPr marL="342900" lvl="0" indent="-342900" algn="l" rtl="0">
              <a:spcBef>
                <a:spcPts val="640"/>
              </a:spcBef>
              <a:spcAft>
                <a:spcPts val="0"/>
              </a:spcAft>
              <a:buClr>
                <a:schemeClr val="dk1"/>
              </a:buClr>
              <a:buSzPts val="3200"/>
              <a:buFont typeface="Arial"/>
              <a:buNone/>
            </a:pPr>
            <a:endParaRPr>
              <a:latin typeface="Times New Roman"/>
              <a:ea typeface="Times New Roman"/>
              <a:cs typeface="Times New Roman"/>
              <a:sym typeface="Times New Roman"/>
            </a:endParaRPr>
          </a:p>
        </p:txBody>
      </p:sp>
      <p:sp>
        <p:nvSpPr>
          <p:cNvPr id="655" name="Google Shape;655;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22:22:10</a:t>
            </a:r>
            <a:endParaRPr>
              <a:latin typeface="Times New Roman"/>
              <a:ea typeface="Times New Roman"/>
              <a:cs typeface="Times New Roman"/>
              <a:sym typeface="Times New Roman"/>
            </a:endParaRPr>
          </a:p>
        </p:txBody>
      </p:sp>
      <p:sp>
        <p:nvSpPr>
          <p:cNvPr id="656" name="Google Shape;656;p42"/>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45</a:t>
            </a:fld>
            <a:endParaRPr>
              <a:latin typeface="Times New Roman"/>
              <a:ea typeface="Times New Roman"/>
              <a:cs typeface="Times New Roman"/>
              <a:sym typeface="Times New Roman"/>
            </a:endParaRPr>
          </a:p>
        </p:txBody>
      </p:sp>
      <p:sp>
        <p:nvSpPr>
          <p:cNvPr id="657" name="Google Shape;657;p42"/>
          <p:cNvSpPr txBox="1">
            <a:spLocks noGrp="1"/>
          </p:cNvSpPr>
          <p:nvPr>
            <p:ph type="title"/>
          </p:nvPr>
        </p:nvSpPr>
        <p:spPr>
          <a:xfrm>
            <a:off x="457200" y="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658" name="Google Shape;658;p42"/>
          <p:cNvSpPr txBox="1"/>
          <p:nvPr/>
        </p:nvSpPr>
        <p:spPr>
          <a:xfrm>
            <a:off x="76200" y="685800"/>
            <a:ext cx="2814638"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1.3-MẠCH MÁU NUÔI</a:t>
            </a:r>
            <a:endParaRPr/>
          </a:p>
        </p:txBody>
      </p:sp>
      <p:pic>
        <p:nvPicPr>
          <p:cNvPr id="659" name="Google Shape;659;p42"/>
          <p:cNvPicPr preferRelativeResize="0"/>
          <p:nvPr/>
        </p:nvPicPr>
        <p:blipFill rotWithShape="1">
          <a:blip r:embed="rId3">
            <a:alphaModFix/>
          </a:blip>
          <a:srcRect/>
          <a:stretch/>
        </p:blipFill>
        <p:spPr>
          <a:xfrm>
            <a:off x="2891155" y="2075815"/>
            <a:ext cx="5742940" cy="41027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58"/>
                                        </p:tgtEl>
                                        <p:attrNameLst>
                                          <p:attrName>style.visibility</p:attrName>
                                        </p:attrNameLst>
                                      </p:cBhvr>
                                      <p:to>
                                        <p:strVal val="visible"/>
                                      </p:to>
                                    </p:set>
                                    <p:anim calcmode="lin" valueType="num">
                                      <p:cBhvr additive="base">
                                        <p:cTn id="7" dur="500"/>
                                        <p:tgtEl>
                                          <p:spTgt spid="6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lnSpcReduction="10000"/>
          </a:bodyPr>
          <a:lstStyle/>
          <a:p>
            <a:pPr marL="342900">
              <a:spcBef>
                <a:spcPts val="0"/>
              </a:spcBef>
              <a:buSzPts val="3200"/>
              <a:buFont typeface="Times New Roman"/>
              <a:buChar char="•"/>
            </a:pPr>
            <a:r>
              <a:rPr lang="en-US" err="1">
                <a:latin typeface="Times New Roman"/>
                <a:ea typeface="Times New Roman"/>
                <a:cs typeface="Times New Roman"/>
                <a:sym typeface="Times New Roman"/>
              </a:rPr>
              <a:t>Dịch</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tủy</a:t>
            </a:r>
            <a:r>
              <a:rPr lang="en-US" dirty="0">
                <a:latin typeface="Times New Roman"/>
                <a:ea typeface="Times New Roman"/>
                <a:cs typeface="Times New Roman"/>
                <a:sym typeface="Times New Roman"/>
              </a:rPr>
              <a:t> do </a:t>
            </a:r>
            <a:r>
              <a:rPr lang="en-US" err="1">
                <a:latin typeface="Times New Roman"/>
                <a:ea typeface="Times New Roman"/>
                <a:cs typeface="Times New Roman"/>
                <a:sym typeface="Times New Roman"/>
              </a:rPr>
              <a:t>đám</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rối</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mạch</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mạc</a:t>
            </a:r>
            <a:r>
              <a:rPr lang="en-US" dirty="0">
                <a:latin typeface="Times New Roman"/>
                <a:ea typeface="Times New Roman"/>
                <a:cs typeface="Times New Roman"/>
                <a:sym typeface="Times New Roman"/>
              </a:rPr>
              <a:t> </a:t>
            </a:r>
            <a:r>
              <a:rPr lang="en-US" err="1">
                <a:latin typeface="Times New Roman"/>
                <a:ea typeface="Times New Roman"/>
                <a:cs typeface="Times New Roman"/>
                <a:sym typeface="Times New Roman"/>
              </a:rPr>
              <a:t>tiết</a:t>
            </a:r>
            <a:r>
              <a:rPr lang="en-US" dirty="0">
                <a:latin typeface="Times New Roman"/>
                <a:ea typeface="Times New Roman"/>
                <a:cs typeface="Times New Roman"/>
                <a:sym typeface="Times New Roman"/>
              </a:rPr>
              <a:t> (</a:t>
            </a:r>
            <a:r>
              <a:rPr lang="en-US" sz="1800" i="1" err="1">
                <a:highlight>
                  <a:srgbClr val="FFFF00"/>
                </a:highlight>
                <a:ea typeface="Times New Roman"/>
                <a:sym typeface="Times New Roman"/>
              </a:rPr>
              <a:t>Đám</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Rối</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Mạch</a:t>
            </a:r>
            <a:r>
              <a:rPr lang="en-US" sz="1800" i="1" dirty="0">
                <a:highlight>
                  <a:srgbClr val="FFFF00"/>
                </a:highlight>
                <a:ea typeface="Times New Roman"/>
                <a:sym typeface="Times New Roman"/>
              </a:rPr>
              <a:t> Mạc ở </a:t>
            </a:r>
            <a:r>
              <a:rPr lang="en-US" sz="1800" i="1" err="1">
                <a:highlight>
                  <a:srgbClr val="FFFF00"/>
                </a:highlight>
                <a:ea typeface="Times New Roman"/>
                <a:sym typeface="Times New Roman"/>
              </a:rPr>
              <a:t>Não</a:t>
            </a:r>
            <a:r>
              <a:rPr lang="en-US" sz="1800" i="1" dirty="0">
                <a:highlight>
                  <a:srgbClr val="FFFF00"/>
                </a:highlight>
                <a:ea typeface="Times New Roman"/>
                <a:sym typeface="Times New Roman"/>
              </a:rPr>
              <a:t> Thất </a:t>
            </a:r>
            <a:r>
              <a:rPr lang="en-US" sz="1800" i="1" err="1">
                <a:highlight>
                  <a:srgbClr val="FFFF00"/>
                </a:highlight>
                <a:ea typeface="Times New Roman"/>
                <a:sym typeface="Times New Roman"/>
              </a:rPr>
              <a:t>Bên</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tiết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ra</a:t>
            </a:r>
            <a:r>
              <a:rPr lang="en-US" sz="1800" i="1" dirty="0">
                <a:highlight>
                  <a:srgbClr val="FFFF00"/>
                </a:highlight>
                <a:ea typeface="Times New Roman"/>
                <a:sym typeface="Times New Roman"/>
              </a:rPr>
              <a:t> ion Na+ </a:t>
            </a:r>
            <a:r>
              <a:rPr lang="en-US" sz="1800" i="1" err="1">
                <a:highlight>
                  <a:srgbClr val="FFFF00"/>
                </a:highlight>
                <a:ea typeface="Times New Roman"/>
                <a:sym typeface="Times New Roman"/>
              </a:rPr>
              <a:t>để</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tạo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Áp</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Suất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Thẩm</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Thấu</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kéo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nước</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trong</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máu</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vào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Não</a:t>
            </a:r>
            <a:r>
              <a:rPr lang="en-US" sz="1800" i="1" dirty="0">
                <a:highlight>
                  <a:srgbClr val="FFFF00"/>
                </a:highlight>
                <a:ea typeface="Times New Roman"/>
                <a:sym typeface="Times New Roman"/>
              </a:rPr>
              <a:t> Thất, </a:t>
            </a:r>
            <a:r>
              <a:rPr lang="en-US" sz="1800" i="1" err="1">
                <a:highlight>
                  <a:srgbClr val="FFFF00"/>
                </a:highlight>
                <a:ea typeface="Times New Roman"/>
                <a:sym typeface="Times New Roman"/>
              </a:rPr>
              <a:t>kéo</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luôn</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cả</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chất</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dinh</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dưỡng</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và</a:t>
            </a:r>
            <a:r>
              <a:rPr lang="en-US" sz="1800" i="1" dirty="0">
                <a:highlight>
                  <a:srgbClr val="FFFF00"/>
                </a:highlight>
                <a:ea typeface="Times New Roman"/>
                <a:sym typeface="Times New Roman"/>
              </a:rPr>
              <a:t> </a:t>
            </a:r>
            <a:r>
              <a:rPr lang="en-US" sz="1800" i="1" err="1">
                <a:highlight>
                  <a:srgbClr val="FFFF00"/>
                </a:highlight>
                <a:ea typeface="Times New Roman"/>
                <a:sym typeface="Times New Roman"/>
              </a:rPr>
              <a:t>gluco</a:t>
            </a:r>
            <a:r>
              <a:rPr lang="en-US" sz="1800" i="1" dirty="0">
                <a:highlight>
                  <a:srgbClr val="FFFF00"/>
                </a:highlight>
                <a:ea typeface="Times New Roman"/>
                <a:sym typeface="Times New Roman"/>
              </a:rPr>
              <a:t>, protein</a:t>
            </a:r>
            <a:r>
              <a:rPr lang="en-US" sz="1800" dirty="0">
                <a:ea typeface="Times New Roman"/>
                <a:sym typeface="Times New Roman"/>
              </a:rPr>
              <a:t>. )</a:t>
            </a:r>
            <a:endParaRPr dirty="0"/>
          </a:p>
          <a:p>
            <a:pPr marL="342900">
              <a:spcBef>
                <a:spcPts val="640"/>
              </a:spcBef>
              <a:buSzPts val="3200"/>
              <a:buFont typeface="Times New Roman"/>
              <a:buChar char="•"/>
            </a:pPr>
            <a:r>
              <a:rPr lang="en-US" dirty="0" err="1">
                <a:latin typeface="Times New Roman"/>
                <a:ea typeface="Times New Roman"/>
                <a:cs typeface="Times New Roman"/>
                <a:sym typeface="Times New Roman"/>
              </a:rPr>
              <a:t>Tổng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thể</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tích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dịch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tủy</a:t>
            </a:r>
            <a:r>
              <a:rPr lang="en-US" dirty="0">
                <a:latin typeface="Times New Roman"/>
                <a:ea typeface="Times New Roman"/>
                <a:cs typeface="Times New Roman"/>
                <a:sym typeface="Times New Roman"/>
              </a:rPr>
              <a:t>: 80 – 150ml </a:t>
            </a:r>
            <a:endParaRPr/>
          </a:p>
          <a:p>
            <a:pPr marL="342900" lvl="0" indent="-342900" algn="l" rtl="0">
              <a:spcBef>
                <a:spcPts val="640"/>
              </a:spcBef>
              <a:spcAft>
                <a:spcPts val="0"/>
              </a:spcAft>
              <a:buClr>
                <a:schemeClr val="dk1"/>
              </a:buClr>
              <a:buSzPts val="3200"/>
              <a:buFont typeface="Times New Roman"/>
              <a:buChar char="•"/>
            </a:pPr>
            <a:r>
              <a:rPr lang="en-US" dirty="0">
                <a:latin typeface="Times New Roman"/>
                <a:ea typeface="Times New Roman"/>
                <a:cs typeface="Times New Roman"/>
                <a:sym typeface="Times New Roman"/>
              </a:rPr>
              <a:t>1h </a:t>
            </a:r>
            <a:r>
              <a:rPr lang="en-US" dirty="0" err="1">
                <a:latin typeface="Times New Roman"/>
                <a:ea typeface="Times New Roman"/>
                <a:cs typeface="Times New Roman"/>
                <a:sym typeface="Times New Roman"/>
              </a:rPr>
              <a:t>sản</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sinh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ra</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khoảng</a:t>
            </a:r>
            <a:r>
              <a:rPr lang="en-US" dirty="0">
                <a:latin typeface="Times New Roman"/>
                <a:ea typeface="Times New Roman"/>
                <a:cs typeface="Times New Roman"/>
                <a:sym typeface="Times New Roman"/>
              </a:rPr>
              <a:t> 2ml DNT</a:t>
            </a:r>
            <a:endParaRPr dirty="0">
              <a:latin typeface="Times New Roman"/>
              <a:ea typeface="Times New Roman"/>
              <a:cs typeface="Times New Roman"/>
              <a:sym typeface="Times New Roman"/>
            </a:endParaRPr>
          </a:p>
          <a:p>
            <a:pPr marL="342900">
              <a:spcBef>
                <a:spcPts val="640"/>
              </a:spcBef>
              <a:buSzPts val="3200"/>
              <a:buFont typeface="Times New Roman"/>
              <a:buChar char="•"/>
            </a:pPr>
            <a:r>
              <a:rPr lang="en-US" dirty="0" err="1">
                <a:latin typeface="Times New Roman"/>
                <a:ea typeface="Times New Roman"/>
                <a:cs typeface="Times New Roman"/>
                <a:sym typeface="Times New Roman"/>
              </a:rPr>
              <a:t>Chức</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năng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dinh</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dưỡng</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đào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thải</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vệ</a:t>
            </a:r>
            <a:r>
              <a:rPr lang="en-US" dirty="0">
                <a:latin typeface="Times New Roman"/>
                <a:ea typeface="Times New Roman"/>
                <a:cs typeface="Times New Roman"/>
                <a:sym typeface="Times New Roman"/>
              </a:rPr>
              <a:t> </a:t>
            </a:r>
            <a:endParaRPr/>
          </a:p>
          <a:p>
            <a:pPr marL="342900" lvl="0" indent="-342900" algn="l" rtl="0">
              <a:spcBef>
                <a:spcPts val="640"/>
              </a:spcBef>
              <a:spcAft>
                <a:spcPts val="0"/>
              </a:spcAft>
              <a:buClr>
                <a:schemeClr val="dk1"/>
              </a:buClr>
              <a:buSzPts val="3200"/>
              <a:buFont typeface="Times New Roman"/>
              <a:buChar char="•"/>
            </a:pP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2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bên</a:t>
            </a:r>
            <a:endParaRPr dirty="0" err="1">
              <a:latin typeface="Times New Roman"/>
              <a:ea typeface="Times New Roman"/>
              <a:cs typeface="Times New Roman"/>
              <a:sym typeface="Times New Roman"/>
            </a:endParaRPr>
          </a:p>
          <a:p>
            <a:pPr marL="0" indent="0">
              <a:spcBef>
                <a:spcPts val="640"/>
              </a:spcBef>
              <a:buSzPts val="3200"/>
              <a:buNone/>
            </a:pPr>
            <a:r>
              <a:rPr lang="en-US" dirty="0">
                <a:latin typeface="Times New Roman"/>
                <a:ea typeface="Times New Roman"/>
                <a:cs typeface="Times New Roman"/>
                <a:sym typeface="Times New Roman"/>
              </a:rPr>
              <a:t>			1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ba</a:t>
            </a:r>
            <a:r>
              <a:rPr lang="en-US" dirty="0">
                <a:latin typeface="Times New Roman"/>
                <a:ea typeface="Times New Roman"/>
                <a:cs typeface="Times New Roman"/>
                <a:sym typeface="Times New Roman"/>
              </a:rPr>
              <a:t> </a:t>
            </a:r>
            <a:endParaRPr/>
          </a:p>
          <a:p>
            <a:pPr marL="0" indent="0">
              <a:spcBef>
                <a:spcPts val="640"/>
              </a:spcBef>
              <a:buSzPts val="3200"/>
              <a:buNone/>
            </a:pPr>
            <a:r>
              <a:rPr lang="en-US" dirty="0">
                <a:latin typeface="Times New Roman"/>
                <a:ea typeface="Times New Roman"/>
                <a:cs typeface="Times New Roman"/>
                <a:sym typeface="Times New Roman"/>
              </a:rPr>
              <a:t>			1 </a:t>
            </a:r>
            <a:r>
              <a:rPr lang="en-US" dirty="0" err="1">
                <a:latin typeface="Times New Roman"/>
                <a:ea typeface="Times New Roman"/>
                <a:cs typeface="Times New Roman"/>
                <a:sym typeface="Times New Roman"/>
              </a:rPr>
              <a:t>não</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thất</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tư</a:t>
            </a:r>
            <a:r>
              <a:rPr lang="en-US" dirty="0">
                <a:latin typeface="Times New Roman"/>
                <a:ea typeface="Times New Roman"/>
                <a:cs typeface="Times New Roman"/>
                <a:sym typeface="Times New Roman"/>
              </a:rPr>
              <a:t> </a:t>
            </a:r>
            <a:endParaRPr/>
          </a:p>
        </p:txBody>
      </p:sp>
      <p:sp>
        <p:nvSpPr>
          <p:cNvPr id="665" name="Google Shape;665;p43"/>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666" name="Google Shape;666;p43"/>
          <p:cNvSpPr txBox="1"/>
          <p:nvPr/>
        </p:nvSpPr>
        <p:spPr>
          <a:xfrm>
            <a:off x="76200" y="533400"/>
            <a:ext cx="4559300" cy="708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1.4-SỰ LƯU THÔNG DỊCH NÃO TỦY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 calcmode="lin" valueType="num">
                                      <p:cBhvr additive="base">
                                        <p:cTn id="7" dur="500"/>
                                        <p:tgtEl>
                                          <p:spTgt spid="66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44" descr="C:\Users\USER\Desktop\unnamed.jpg"/>
          <p:cNvPicPr preferRelativeResize="0"/>
          <p:nvPr/>
        </p:nvPicPr>
        <p:blipFill rotWithShape="1">
          <a:blip r:embed="rId3">
            <a:alphaModFix/>
          </a:blip>
          <a:srcRect/>
          <a:stretch/>
        </p:blipFill>
        <p:spPr>
          <a:xfrm>
            <a:off x="-20782" y="0"/>
            <a:ext cx="6081118" cy="6858000"/>
          </a:xfrm>
          <a:prstGeom prst="rect">
            <a:avLst/>
          </a:prstGeom>
          <a:noFill/>
          <a:ln>
            <a:noFill/>
          </a:ln>
        </p:spPr>
      </p:pic>
      <p:sp>
        <p:nvSpPr>
          <p:cNvPr id="673" name="Google Shape;673;p44"/>
          <p:cNvSpPr/>
          <p:nvPr/>
        </p:nvSpPr>
        <p:spPr>
          <a:xfrm>
            <a:off x="6553200" y="1600200"/>
            <a:ext cx="2362200" cy="28194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Arial"/>
              <a:buNone/>
            </a:pPr>
            <a:endParaRPr sz="24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Sự thành lập dịch não tủy</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Tư thế chọc DNT</a:t>
            </a:r>
            <a:endParaRPr/>
          </a:p>
        </p:txBody>
      </p:sp>
      <p:pic>
        <p:nvPicPr>
          <p:cNvPr id="679" name="Google Shape;679;p45" descr="C:\Users\USER\Desktop\20190611_073312_221431_choc_mang_tim_mang_.max-1800x1800.jpg"/>
          <p:cNvPicPr preferRelativeResize="0">
            <a:picLocks noGrp="1"/>
          </p:cNvPicPr>
          <p:nvPr>
            <p:ph type="body" idx="1"/>
          </p:nvPr>
        </p:nvPicPr>
        <p:blipFill rotWithShape="1">
          <a:blip r:embed="rId3">
            <a:alphaModFix/>
          </a:blip>
          <a:srcRect/>
          <a:stretch/>
        </p:blipFill>
        <p:spPr>
          <a:xfrm>
            <a:off x="1676400" y="1600200"/>
            <a:ext cx="5866086" cy="4343400"/>
          </a:xfrm>
          <a:prstGeom prst="rect">
            <a:avLst/>
          </a:prstGeom>
          <a:noFill/>
          <a:ln>
            <a:noFill/>
          </a:ln>
        </p:spPr>
      </p:pic>
      <p:sp>
        <p:nvSpPr>
          <p:cNvPr id="680" name="Google Shape;680;p45"/>
          <p:cNvSpPr txBox="1"/>
          <p:nvPr/>
        </p:nvSpPr>
        <p:spPr>
          <a:xfrm>
            <a:off x="8686800" y="-21300"/>
            <a:ext cx="3498600" cy="6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2cb30dde875_0_11"/>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600" dirty="0" err="1">
                <a:highlight>
                  <a:srgbClr val="FFFF00"/>
                </a:highlight>
              </a:rPr>
              <a:t>Vị</a:t>
            </a:r>
            <a:r>
              <a:rPr lang="en-US" sz="1600" dirty="0">
                <a:highlight>
                  <a:srgbClr val="FFFF00"/>
                </a:highlight>
              </a:rPr>
              <a:t> </a:t>
            </a:r>
            <a:r>
              <a:rPr lang="en-US" sz="1600" dirty="0" err="1">
                <a:highlight>
                  <a:srgbClr val="FFFF00"/>
                </a:highlight>
              </a:rPr>
              <a:t>trí</a:t>
            </a:r>
            <a:r>
              <a:rPr lang="en-US" sz="1600" dirty="0">
                <a:highlight>
                  <a:srgbClr val="FFFF00"/>
                </a:highlight>
              </a:rPr>
              <a:t>: </a:t>
            </a:r>
            <a:r>
              <a:rPr lang="en-US" sz="1600" dirty="0" err="1">
                <a:highlight>
                  <a:srgbClr val="FFFF00"/>
                </a:highlight>
              </a:rPr>
              <a:t>dưới</a:t>
            </a:r>
            <a:r>
              <a:rPr lang="en-US" sz="1600" dirty="0">
                <a:highlight>
                  <a:srgbClr val="FFFF00"/>
                </a:highlight>
              </a:rPr>
              <a:t> L2, </a:t>
            </a:r>
            <a:r>
              <a:rPr lang="en-US" sz="1600" dirty="0" err="1">
                <a:highlight>
                  <a:srgbClr val="FFFF00"/>
                </a:highlight>
              </a:rPr>
              <a:t>tốt</a:t>
            </a:r>
            <a:r>
              <a:rPr lang="en-US" sz="1600" dirty="0">
                <a:highlight>
                  <a:srgbClr val="FFFF00"/>
                </a:highlight>
              </a:rPr>
              <a:t> </a:t>
            </a:r>
            <a:r>
              <a:rPr lang="en-US" sz="1600" dirty="0" err="1">
                <a:highlight>
                  <a:srgbClr val="FFFF00"/>
                </a:highlight>
              </a:rPr>
              <a:t>nhất</a:t>
            </a:r>
            <a:r>
              <a:rPr lang="en-US" sz="1600" dirty="0">
                <a:highlight>
                  <a:srgbClr val="FFFF00"/>
                </a:highlight>
              </a:rPr>
              <a:t> </a:t>
            </a:r>
            <a:r>
              <a:rPr lang="en-US" sz="1600" dirty="0" err="1">
                <a:highlight>
                  <a:srgbClr val="FFFF00"/>
                </a:highlight>
              </a:rPr>
              <a:t>là</a:t>
            </a:r>
            <a:r>
              <a:rPr lang="en-US" sz="1600" dirty="0">
                <a:highlight>
                  <a:srgbClr val="FFFF00"/>
                </a:highlight>
              </a:rPr>
              <a:t> L4, L5. </a:t>
            </a:r>
            <a:r>
              <a:rPr lang="en-US" sz="1600" dirty="0" err="1">
                <a:highlight>
                  <a:srgbClr val="FFFF00"/>
                </a:highlight>
              </a:rPr>
              <a:t>Vì</a:t>
            </a:r>
            <a:r>
              <a:rPr lang="en-US" sz="1600" dirty="0">
                <a:highlight>
                  <a:srgbClr val="FFFF00"/>
                </a:highlight>
              </a:rPr>
              <a:t> </a:t>
            </a:r>
            <a:r>
              <a:rPr lang="en-US" sz="1600" dirty="0" err="1">
                <a:highlight>
                  <a:srgbClr val="FFFF00"/>
                </a:highlight>
              </a:rPr>
              <a:t>trên</a:t>
            </a:r>
            <a:r>
              <a:rPr lang="en-US" sz="1600" dirty="0">
                <a:highlight>
                  <a:srgbClr val="FFFF00"/>
                </a:highlight>
              </a:rPr>
              <a:t> L2 </a:t>
            </a:r>
            <a:r>
              <a:rPr lang="en-US" sz="1600" dirty="0" err="1">
                <a:highlight>
                  <a:srgbClr val="FFFF00"/>
                </a:highlight>
              </a:rPr>
              <a:t>là</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sống</a:t>
            </a:r>
            <a:r>
              <a:rPr lang="en-US" sz="1600" dirty="0">
                <a:highlight>
                  <a:srgbClr val="FFFF00"/>
                </a:highlight>
              </a:rPr>
              <a:t> =&gt; </a:t>
            </a:r>
            <a:r>
              <a:rPr lang="en-US" sz="1600" dirty="0" err="1">
                <a:highlight>
                  <a:srgbClr val="FFFF00"/>
                </a:highlight>
              </a:rPr>
              <a:t>gây</a:t>
            </a:r>
            <a:r>
              <a:rPr lang="en-US" sz="1600" dirty="0">
                <a:highlight>
                  <a:srgbClr val="FFFF00"/>
                </a:highlight>
              </a:rPr>
              <a:t> </a:t>
            </a:r>
            <a:r>
              <a:rPr lang="en-US" sz="1600" dirty="0" err="1">
                <a:highlight>
                  <a:srgbClr val="FFFF00"/>
                </a:highlight>
              </a:rPr>
              <a:t>tổn</a:t>
            </a:r>
            <a:r>
              <a:rPr lang="en-US" sz="1600" dirty="0">
                <a:highlight>
                  <a:srgbClr val="FFFF00"/>
                </a:highlight>
              </a:rPr>
              <a:t> </a:t>
            </a:r>
            <a:r>
              <a:rPr lang="en-US" sz="1600" dirty="0" err="1">
                <a:highlight>
                  <a:srgbClr val="FFFF00"/>
                </a:highlight>
              </a:rPr>
              <a:t>thương</a:t>
            </a:r>
            <a:r>
              <a:rPr lang="en-US" sz="1600" dirty="0">
                <a:highlight>
                  <a:srgbClr val="FFFF00"/>
                </a:highlight>
              </a:rPr>
              <a:t> </a:t>
            </a:r>
            <a:r>
              <a:rPr lang="en-US" sz="1600" dirty="0" err="1">
                <a:highlight>
                  <a:srgbClr val="FFFF00"/>
                </a:highlight>
              </a:rPr>
              <a:t>tuỷ</a:t>
            </a:r>
            <a:r>
              <a:rPr lang="en-US" sz="1600" dirty="0">
                <a:highlight>
                  <a:srgbClr val="FFFF00"/>
                </a:highlight>
              </a:rPr>
              <a:t>.​</a:t>
            </a:r>
            <a:endParaRPr sz="160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a:t>
            </a:r>
            <a:r>
              <a:rPr lang="en-US" sz="1600" dirty="0" err="1">
                <a:highlight>
                  <a:srgbClr val="FFFF00"/>
                </a:highlight>
              </a:rPr>
              <a:t>Đám</a:t>
            </a:r>
            <a:r>
              <a:rPr lang="en-US" sz="1600" dirty="0">
                <a:highlight>
                  <a:srgbClr val="FFFF00"/>
                </a:highlight>
              </a:rPr>
              <a:t> </a:t>
            </a:r>
            <a:r>
              <a:rPr lang="en-US" sz="1600" dirty="0" err="1">
                <a:highlight>
                  <a:srgbClr val="FFFF00"/>
                </a:highlight>
              </a:rPr>
              <a:t>Rối</a:t>
            </a:r>
            <a:r>
              <a:rPr lang="en-US" sz="1600" dirty="0">
                <a:highlight>
                  <a:srgbClr val="FFFF00"/>
                </a:highlight>
              </a:rPr>
              <a:t> </a:t>
            </a:r>
            <a:r>
              <a:rPr lang="en-US" sz="1600" dirty="0" err="1">
                <a:highlight>
                  <a:srgbClr val="FFFF00"/>
                </a:highlight>
              </a:rPr>
              <a:t>Mạch</a:t>
            </a:r>
            <a:r>
              <a:rPr lang="en-US" sz="1600" dirty="0">
                <a:highlight>
                  <a:srgbClr val="FFFF00"/>
                </a:highlight>
              </a:rPr>
              <a:t> Mạc </a:t>
            </a:r>
            <a:r>
              <a:rPr lang="en-US" sz="1600" dirty="0" err="1">
                <a:highlight>
                  <a:srgbClr val="FFFF00"/>
                </a:highlight>
              </a:rPr>
              <a:t>tạo</a:t>
            </a:r>
            <a:r>
              <a:rPr lang="en-US" sz="1600" dirty="0">
                <a:highlight>
                  <a:srgbClr val="FFFF00"/>
                </a:highlight>
              </a:rPr>
              <a:t> DNT =&gt; DNT circulate =&gt; </a:t>
            </a:r>
            <a:r>
              <a:rPr lang="en-US" sz="1600" dirty="0" err="1">
                <a:highlight>
                  <a:srgbClr val="FFFF00"/>
                </a:highlight>
              </a:rPr>
              <a:t>tái</a:t>
            </a:r>
            <a:r>
              <a:rPr lang="en-US" sz="1600" dirty="0">
                <a:highlight>
                  <a:srgbClr val="FFFF00"/>
                </a:highlight>
              </a:rPr>
              <a:t> </a:t>
            </a:r>
            <a:r>
              <a:rPr lang="en-US" sz="1600" dirty="0" err="1">
                <a:highlight>
                  <a:srgbClr val="FFFF00"/>
                </a:highlight>
              </a:rPr>
              <a:t>hấp</a:t>
            </a:r>
            <a:r>
              <a:rPr lang="en-US" sz="1600" dirty="0">
                <a:highlight>
                  <a:srgbClr val="FFFF00"/>
                </a:highlight>
              </a:rPr>
              <a:t> </a:t>
            </a:r>
            <a:r>
              <a:rPr lang="en-US" sz="1600" dirty="0" err="1">
                <a:highlight>
                  <a:srgbClr val="FFFF00"/>
                </a:highlight>
              </a:rPr>
              <a:t>thu</a:t>
            </a:r>
            <a:r>
              <a:rPr lang="en-US" sz="1600" dirty="0">
                <a:highlight>
                  <a:srgbClr val="FFFF00"/>
                </a:highlight>
              </a:rPr>
              <a:t> =&gt; </a:t>
            </a:r>
            <a:r>
              <a:rPr lang="en-US" sz="1600" dirty="0" err="1">
                <a:highlight>
                  <a:srgbClr val="FFFF00"/>
                </a:highlight>
              </a:rPr>
              <a:t>đổ</a:t>
            </a:r>
            <a:r>
              <a:rPr lang="en-US" sz="1600" dirty="0">
                <a:highlight>
                  <a:srgbClr val="FFFF00"/>
                </a:highlight>
              </a:rPr>
              <a:t> </a:t>
            </a:r>
            <a:r>
              <a:rPr lang="en-US" sz="1600" dirty="0" err="1">
                <a:highlight>
                  <a:srgbClr val="FFFF00"/>
                </a:highlight>
              </a:rPr>
              <a:t>lại</a:t>
            </a:r>
            <a:r>
              <a:rPr lang="en-US" sz="1600" dirty="0">
                <a:highlight>
                  <a:srgbClr val="FFFF00"/>
                </a:highlight>
              </a:rPr>
              <a:t> </a:t>
            </a:r>
            <a:r>
              <a:rPr lang="en-US" sz="1600" dirty="0" err="1">
                <a:highlight>
                  <a:srgbClr val="FFFF00"/>
                </a:highlight>
              </a:rPr>
              <a:t>hệ</a:t>
            </a:r>
            <a:r>
              <a:rPr lang="en-US" sz="1600" dirty="0">
                <a:highlight>
                  <a:srgbClr val="FFFF00"/>
                </a:highlight>
              </a:rPr>
              <a:t> </a:t>
            </a:r>
            <a:r>
              <a:rPr lang="en-US" sz="1600" dirty="0" err="1">
                <a:highlight>
                  <a:srgbClr val="FFFF00"/>
                </a:highlight>
              </a:rPr>
              <a:t>thống</a:t>
            </a:r>
            <a:r>
              <a:rPr lang="en-US" sz="1600" dirty="0">
                <a:highlight>
                  <a:srgbClr val="FFFF00"/>
                </a:highlight>
              </a:rPr>
              <a:t> </a:t>
            </a:r>
            <a:r>
              <a:rPr lang="en-US" sz="1600" dirty="0" err="1">
                <a:highlight>
                  <a:srgbClr val="FFFF00"/>
                </a:highlight>
              </a:rPr>
              <a:t>tuần</a:t>
            </a:r>
            <a:r>
              <a:rPr lang="en-US" sz="1600" dirty="0">
                <a:highlight>
                  <a:srgbClr val="FFFF00"/>
                </a:highlight>
              </a:rPr>
              <a:t> </a:t>
            </a:r>
            <a:r>
              <a:rPr lang="en-US" sz="1600" dirty="0" err="1">
                <a:highlight>
                  <a:srgbClr val="FFFF00"/>
                </a:highlight>
              </a:rPr>
              <a:t>hoàn</a:t>
            </a:r>
            <a:r>
              <a:rPr lang="en-US" sz="1600" dirty="0">
                <a:highlight>
                  <a:srgbClr val="FFFF00"/>
                </a:highlight>
              </a:rPr>
              <a:t> =&gt; DNT </a:t>
            </a:r>
            <a:r>
              <a:rPr lang="en-US" sz="1600" dirty="0" err="1">
                <a:highlight>
                  <a:srgbClr val="FFFF00"/>
                </a:highlight>
              </a:rPr>
              <a:t>luôn</a:t>
            </a:r>
            <a:r>
              <a:rPr lang="en-US" sz="1600" dirty="0">
                <a:highlight>
                  <a:srgbClr val="FFFF00"/>
                </a:highlight>
              </a:rPr>
              <a:t> </a:t>
            </a:r>
            <a:r>
              <a:rPr lang="en-US" sz="1600" dirty="0" err="1">
                <a:highlight>
                  <a:srgbClr val="FFFF00"/>
                </a:highlight>
              </a:rPr>
              <a:t>ổn</a:t>
            </a:r>
            <a:r>
              <a:rPr lang="en-US" sz="1600" dirty="0">
                <a:highlight>
                  <a:srgbClr val="FFFF00"/>
                </a:highlight>
              </a:rPr>
              <a:t> </a:t>
            </a:r>
            <a:r>
              <a:rPr lang="en-US" sz="1600" dirty="0" err="1">
                <a:highlight>
                  <a:srgbClr val="FFFF00"/>
                </a:highlight>
              </a:rPr>
              <a:t>định</a:t>
            </a:r>
            <a:r>
              <a:rPr lang="en-US" sz="1600" dirty="0">
                <a:highlight>
                  <a:srgbClr val="FFFF00"/>
                </a:highlight>
              </a:rPr>
              <a:t> ở </a:t>
            </a:r>
            <a:r>
              <a:rPr lang="en-US" sz="1600" dirty="0" err="1">
                <a:highlight>
                  <a:srgbClr val="FFFF00"/>
                </a:highlight>
              </a:rPr>
              <a:t>thể</a:t>
            </a:r>
            <a:r>
              <a:rPr lang="en-US" sz="1600" dirty="0">
                <a:highlight>
                  <a:srgbClr val="FFFF00"/>
                </a:highlight>
              </a:rPr>
              <a:t> </a:t>
            </a:r>
            <a:r>
              <a:rPr lang="en-US" sz="1600" dirty="0" err="1">
                <a:highlight>
                  <a:srgbClr val="FFFF00"/>
                </a:highlight>
              </a:rPr>
              <a:t>tích</a:t>
            </a:r>
            <a:r>
              <a:rPr lang="en-US" sz="1600" dirty="0">
                <a:highlight>
                  <a:srgbClr val="FFFF00"/>
                </a:highlight>
              </a:rPr>
              <a:t> (V) </a:t>
            </a:r>
            <a:r>
              <a:rPr lang="en-US" sz="1600" dirty="0" err="1">
                <a:highlight>
                  <a:srgbClr val="FFFF00"/>
                </a:highlight>
              </a:rPr>
              <a:t>nhất</a:t>
            </a:r>
            <a:r>
              <a:rPr lang="en-US" sz="1600" dirty="0">
                <a:highlight>
                  <a:srgbClr val="FFFF00"/>
                </a:highlight>
              </a:rPr>
              <a:t> </a:t>
            </a:r>
            <a:r>
              <a:rPr lang="en-US" sz="1600" dirty="0" err="1">
                <a:highlight>
                  <a:srgbClr val="FFFF00"/>
                </a:highlight>
              </a:rPr>
              <a:t>định</a:t>
            </a:r>
            <a:r>
              <a:rPr lang="en-US" sz="1600" dirty="0">
                <a:highlight>
                  <a:srgbClr val="FFFF00"/>
                </a:highlight>
              </a:rPr>
              <a:t>.​</a:t>
            </a:r>
            <a:endParaRPr sz="160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a:t>
            </a:r>
            <a:r>
              <a:rPr lang="en-US" sz="1600" dirty="0" err="1">
                <a:highlight>
                  <a:srgbClr val="FFFF00"/>
                </a:highlight>
              </a:rPr>
              <a:t>Tư</a:t>
            </a:r>
            <a:r>
              <a:rPr lang="en-US" sz="1600" dirty="0">
                <a:highlight>
                  <a:srgbClr val="FFFF00"/>
                </a:highlight>
              </a:rPr>
              <a:t> </a:t>
            </a:r>
            <a:r>
              <a:rPr lang="en-US" sz="1600" dirty="0" err="1">
                <a:highlight>
                  <a:srgbClr val="FFFF00"/>
                </a:highlight>
              </a:rPr>
              <a:t>thế</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vì</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chọc</a:t>
            </a:r>
            <a:r>
              <a:rPr lang="en-US" sz="1600" dirty="0">
                <a:highlight>
                  <a:srgbClr val="FFFF00"/>
                </a:highlight>
              </a:rPr>
              <a:t> </a:t>
            </a:r>
            <a:r>
              <a:rPr lang="en-US" sz="1600" dirty="0" err="1">
                <a:highlight>
                  <a:srgbClr val="FFFF00"/>
                </a:highlight>
              </a:rPr>
              <a:t>lấy</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(approx. 10ml),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mất</a:t>
            </a:r>
            <a:r>
              <a:rPr lang="en-US" sz="1600" dirty="0">
                <a:highlight>
                  <a:srgbClr val="FFFF00"/>
                </a:highlight>
              </a:rPr>
              <a:t> </a:t>
            </a:r>
            <a:r>
              <a:rPr lang="en-US" sz="1600" dirty="0" err="1">
                <a:highlight>
                  <a:srgbClr val="FFFF00"/>
                </a:highlight>
              </a:rPr>
              <a:t>đi</a:t>
            </a:r>
            <a:r>
              <a:rPr lang="en-US" sz="1600" dirty="0">
                <a:highlight>
                  <a:srgbClr val="FFFF00"/>
                </a:highlight>
              </a:rPr>
              <a:t> 10ml, </a:t>
            </a:r>
            <a:r>
              <a:rPr lang="en-US" sz="1600" dirty="0" err="1">
                <a:highlight>
                  <a:srgbClr val="FFFF00"/>
                </a:highlight>
              </a:rPr>
              <a:t>mà</a:t>
            </a:r>
            <a:r>
              <a:rPr lang="en-US" sz="1600" dirty="0">
                <a:highlight>
                  <a:srgbClr val="FFFF00"/>
                </a:highlight>
              </a:rPr>
              <a:t> 1h </a:t>
            </a:r>
            <a:r>
              <a:rPr lang="en-US" sz="1600" dirty="0" err="1">
                <a:highlight>
                  <a:srgbClr val="FFFF00"/>
                </a:highlight>
              </a:rPr>
              <a:t>sinh</a:t>
            </a:r>
            <a:r>
              <a:rPr lang="en-US" sz="1600" dirty="0">
                <a:highlight>
                  <a:srgbClr val="FFFF00"/>
                </a:highlight>
              </a:rPr>
              <a:t> </a:t>
            </a:r>
            <a:r>
              <a:rPr lang="en-US" sz="1600" dirty="0" err="1">
                <a:highlight>
                  <a:srgbClr val="FFFF00"/>
                </a:highlight>
              </a:rPr>
              <a:t>ra</a:t>
            </a:r>
            <a:r>
              <a:rPr lang="en-US" sz="1600" dirty="0">
                <a:highlight>
                  <a:srgbClr val="FFFF00"/>
                </a:highlight>
              </a:rPr>
              <a:t> 2ml =&gt; </a:t>
            </a:r>
            <a:r>
              <a:rPr lang="en-US" sz="1600" dirty="0" err="1">
                <a:highlight>
                  <a:srgbClr val="FFFF00"/>
                </a:highlight>
              </a:rPr>
              <a:t>phải</a:t>
            </a:r>
            <a:r>
              <a:rPr lang="en-US" sz="1600" dirty="0">
                <a:highlight>
                  <a:srgbClr val="FFFF00"/>
                </a:highlight>
              </a:rPr>
              <a:t> </a:t>
            </a:r>
            <a:r>
              <a:rPr lang="en-US" sz="1600" dirty="0" err="1">
                <a:highlight>
                  <a:srgbClr val="FFFF00"/>
                </a:highlight>
              </a:rPr>
              <a:t>nằm</a:t>
            </a:r>
            <a:r>
              <a:rPr lang="en-US" sz="1600" dirty="0">
                <a:highlight>
                  <a:srgbClr val="FFFF00"/>
                </a:highlight>
              </a:rPr>
              <a:t> 5h </a:t>
            </a:r>
            <a:r>
              <a:rPr lang="en-US" sz="1600" dirty="0" err="1">
                <a:highlight>
                  <a:srgbClr val="FFFF00"/>
                </a:highlight>
              </a:rPr>
              <a:t>sau</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lấy</a:t>
            </a:r>
            <a:r>
              <a:rPr lang="en-US" sz="1600" dirty="0">
                <a:highlight>
                  <a:srgbClr val="FFFF00"/>
                </a:highlight>
              </a:rPr>
              <a:t> </a:t>
            </a:r>
            <a:r>
              <a:rPr lang="en-US" sz="1600" dirty="0" err="1">
                <a:highlight>
                  <a:srgbClr val="FFFF00"/>
                </a:highlight>
              </a:rPr>
              <a:t>để</a:t>
            </a:r>
            <a:r>
              <a:rPr lang="en-US" sz="1600" dirty="0">
                <a:highlight>
                  <a:srgbClr val="FFFF00"/>
                </a:highlight>
              </a:rPr>
              <a:t> </a:t>
            </a:r>
            <a:r>
              <a:rPr lang="en-US" sz="1600" dirty="0" err="1">
                <a:highlight>
                  <a:srgbClr val="FFFF00"/>
                </a:highlight>
              </a:rPr>
              <a:t>cân</a:t>
            </a:r>
            <a:r>
              <a:rPr lang="en-US" sz="1600" dirty="0">
                <a:highlight>
                  <a:srgbClr val="FFFF00"/>
                </a:highlight>
              </a:rPr>
              <a:t> </a:t>
            </a:r>
            <a:r>
              <a:rPr lang="en-US" sz="1600" dirty="0" err="1">
                <a:highlight>
                  <a:srgbClr val="FFFF00"/>
                </a:highlight>
              </a:rPr>
              <a:t>bằng</a:t>
            </a:r>
            <a:r>
              <a:rPr lang="en-US" sz="1600" dirty="0">
                <a:highlight>
                  <a:srgbClr val="FFFF00"/>
                </a:highlight>
              </a:rPr>
              <a:t> </a:t>
            </a:r>
            <a:r>
              <a:rPr lang="en-US" sz="1600" dirty="0" err="1">
                <a:highlight>
                  <a:srgbClr val="FFFF00"/>
                </a:highlight>
              </a:rPr>
              <a:t>lại</a:t>
            </a:r>
            <a:r>
              <a:rPr lang="en-US" sz="1600" dirty="0">
                <a:highlight>
                  <a:srgbClr val="FFFF00"/>
                </a:highlight>
              </a:rPr>
              <a:t> V(DNT). ​</a:t>
            </a:r>
            <a:endParaRPr sz="1600">
              <a:highlight>
                <a:srgbClr val="FFFF00"/>
              </a:highlight>
            </a:endParaRPr>
          </a:p>
          <a:p>
            <a:pPr marL="0" indent="0">
              <a:lnSpc>
                <a:spcPct val="115000"/>
              </a:lnSpc>
              <a:spcBef>
                <a:spcPts val="1200"/>
              </a:spcBef>
              <a:buSzPts val="1100"/>
              <a:buNone/>
            </a:pPr>
            <a:r>
              <a:rPr lang="en-US" sz="1600" dirty="0">
                <a:highlight>
                  <a:srgbClr val="FFFF00"/>
                </a:highlight>
              </a:rPr>
              <a:t>Trong </a:t>
            </a:r>
            <a:r>
              <a:rPr lang="en-US" sz="1600" dirty="0" err="1">
                <a:highlight>
                  <a:srgbClr val="FFFF00"/>
                </a:highlight>
              </a:rPr>
              <a:t>ống</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tuỷ</a:t>
            </a:r>
            <a:r>
              <a:rPr lang="en-US" sz="1600" dirty="0">
                <a:highlight>
                  <a:srgbClr val="FFFF00"/>
                </a:highlight>
              </a:rPr>
              <a:t> </a:t>
            </a:r>
            <a:r>
              <a:rPr lang="en-US" sz="1600" dirty="0" err="1">
                <a:highlight>
                  <a:srgbClr val="FFFF00"/>
                </a:highlight>
              </a:rPr>
              <a:t>có</a:t>
            </a:r>
            <a:r>
              <a:rPr lang="en-US" sz="1600" dirty="0">
                <a:highlight>
                  <a:srgbClr val="FFFF00"/>
                </a:highlight>
              </a:rPr>
              <a:t> 4 </a:t>
            </a:r>
            <a:r>
              <a:rPr lang="en-US" sz="1600" dirty="0" err="1">
                <a:highlight>
                  <a:srgbClr val="FFFF00"/>
                </a:highlight>
              </a:rPr>
              <a:t>cục</a:t>
            </a:r>
            <a:r>
              <a:rPr lang="en-US" sz="1600" dirty="0">
                <a:highlight>
                  <a:srgbClr val="FFFF00"/>
                </a:highlight>
              </a:rPr>
              <a: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a:t>
            </a:r>
            <a:r>
              <a:rPr lang="en-US" sz="1600" dirty="0" err="1">
                <a:highlight>
                  <a:srgbClr val="FFFF00"/>
                </a:highlight>
              </a:rPr>
              <a:t>nếu</a:t>
            </a:r>
            <a:r>
              <a:rPr lang="en-US" sz="1600" dirty="0">
                <a:highlight>
                  <a:srgbClr val="FFFF00"/>
                </a:highlight>
              </a:rPr>
              <a:t> BN </a:t>
            </a:r>
            <a:r>
              <a:rPr lang="en-US" sz="1600" dirty="0" err="1">
                <a:highlight>
                  <a:srgbClr val="FFFF00"/>
                </a:highlight>
              </a:rPr>
              <a:t>lấy</a:t>
            </a:r>
            <a:r>
              <a:rPr lang="en-US" sz="1600" dirty="0">
                <a:highlight>
                  <a:srgbClr val="FFFF00"/>
                </a:highlight>
              </a:rPr>
              <a:t> </a:t>
            </a:r>
            <a:r>
              <a:rPr lang="en-US" sz="1600" dirty="0" err="1">
                <a:highlight>
                  <a:srgbClr val="FFFF00"/>
                </a:highlight>
              </a:rPr>
              <a:t>tuỷ</a:t>
            </a:r>
            <a:r>
              <a:rPr lang="en-US" sz="1600" dirty="0">
                <a:highlight>
                  <a:srgbClr val="FFFF00"/>
                </a:highlight>
              </a:rPr>
              <a:t> ở </a:t>
            </a:r>
            <a:r>
              <a:rPr lang="en-US" sz="1600" dirty="0" err="1">
                <a:highlight>
                  <a:srgbClr val="FFFF00"/>
                </a:highlight>
              </a:rPr>
              <a:t>tư</a:t>
            </a:r>
            <a:r>
              <a:rPr lang="en-US" sz="1600" dirty="0">
                <a:highlight>
                  <a:srgbClr val="FFFF00"/>
                </a:highlight>
              </a:rPr>
              <a:t> </a:t>
            </a:r>
            <a:r>
              <a:rPr lang="en-US" sz="1600" dirty="0" err="1">
                <a:highlight>
                  <a:srgbClr val="FFFF00"/>
                </a:highlight>
              </a:rPr>
              <a:t>thế</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hoặc</a:t>
            </a:r>
            <a:r>
              <a:rPr lang="en-US" sz="1600" dirty="0">
                <a:highlight>
                  <a:srgbClr val="FFFF00"/>
                </a:highlight>
              </a:rPr>
              <a:t> </a:t>
            </a:r>
            <a:r>
              <a:rPr lang="en-US" sz="1600" dirty="0" err="1">
                <a:highlight>
                  <a:srgbClr val="FFFF00"/>
                </a:highlight>
              </a:rPr>
              <a:t>ngồi</a:t>
            </a:r>
            <a:r>
              <a:rPr lang="en-US" sz="1600" dirty="0">
                <a:highlight>
                  <a:srgbClr val="FFFF00"/>
                </a:highlight>
              </a:rPr>
              <a:t> </a:t>
            </a:r>
            <a:r>
              <a:rPr lang="en-US" sz="1600" dirty="0" err="1">
                <a:highlight>
                  <a:srgbClr val="FFFF00"/>
                </a:highlight>
              </a:rPr>
              <a:t>dậy</a:t>
            </a:r>
            <a:r>
              <a:rPr lang="en-US" sz="1600" dirty="0">
                <a:highlight>
                  <a:srgbClr val="FFFF00"/>
                </a:highlight>
              </a:rPr>
              <a:t> </a:t>
            </a:r>
            <a:r>
              <a:rPr lang="en-US" sz="1600" dirty="0" err="1">
                <a:highlight>
                  <a:srgbClr val="FFFF00"/>
                </a:highlight>
              </a:rPr>
              <a:t>đột</a:t>
            </a:r>
            <a:r>
              <a:rPr lang="en-US" sz="1600" dirty="0">
                <a:highlight>
                  <a:srgbClr val="FFFF00"/>
                </a:highlight>
              </a:rPr>
              <a:t> </a:t>
            </a:r>
            <a:r>
              <a:rPr lang="en-US" sz="1600" dirty="0" err="1">
                <a:highlight>
                  <a:srgbClr val="FFFF00"/>
                </a:highlight>
              </a:rPr>
              <a:t>ngột</a:t>
            </a:r>
            <a:r>
              <a:rPr lang="en-US" sz="1600" dirty="0">
                <a:highlight>
                  <a:srgbClr val="FFFF00"/>
                </a:highlight>
              </a:rPr>
              <a:t>, V </a:t>
            </a:r>
            <a:r>
              <a:rPr lang="en-US" sz="1600" dirty="0" err="1">
                <a:highlight>
                  <a:srgbClr val="FFFF00"/>
                </a:highlight>
              </a:rPr>
              <a:t>bên</a:t>
            </a:r>
            <a:r>
              <a:rPr lang="en-US" sz="1600" dirty="0">
                <a:highlight>
                  <a:srgbClr val="FFFF00"/>
                </a:highlight>
              </a:rPr>
              <a:t> </a:t>
            </a:r>
            <a:r>
              <a:rPr lang="en-US" sz="1600" dirty="0" err="1">
                <a:highlight>
                  <a:srgbClr val="FFFF00"/>
                </a:highlight>
              </a:rPr>
              <a:t>trong</a:t>
            </a:r>
            <a:r>
              <a:rPr lang="en-US" sz="1600" dirty="0">
                <a:highlight>
                  <a:srgbClr val="FFFF00"/>
                </a:highlight>
              </a:rPr>
              <a:t> DNT </a:t>
            </a:r>
            <a:r>
              <a:rPr lang="en-US" sz="1600" dirty="0" err="1">
                <a:highlight>
                  <a:srgbClr val="FFFF00"/>
                </a:highlight>
              </a:rPr>
              <a:t>giảm</a:t>
            </a:r>
            <a:r>
              <a:rPr lang="en-US" sz="1600" dirty="0">
                <a:highlight>
                  <a:srgbClr val="FFFF00"/>
                </a:highlight>
              </a:rPr>
              <a:t> =&gt;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di </a:t>
            </a:r>
            <a:r>
              <a:rPr lang="en-US" sz="1600" dirty="0" err="1">
                <a:highlight>
                  <a:srgbClr val="FFFF00"/>
                </a:highlight>
              </a:rPr>
              <a:t>chuyển</a:t>
            </a:r>
            <a:r>
              <a:rPr lang="en-US" sz="1600" dirty="0">
                <a:highlight>
                  <a:srgbClr val="FFFF00"/>
                </a:highlight>
              </a:rPr>
              <a:t> </a:t>
            </a:r>
            <a:r>
              <a:rPr lang="en-US" sz="1600" dirty="0" err="1">
                <a:highlight>
                  <a:srgbClr val="FFFF00"/>
                </a:highlight>
              </a:rPr>
              <a:t>xuống</a:t>
            </a:r>
            <a:r>
              <a:rPr lang="en-US" sz="1600" dirty="0">
                <a:highlight>
                  <a:srgbClr val="FFFF00"/>
                </a:highlight>
              </a:rPr>
              <a: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=&gt; BN </a:t>
            </a:r>
            <a:r>
              <a:rPr lang="en-US" sz="1600" dirty="0" err="1">
                <a:highlight>
                  <a:srgbClr val="FFFF00"/>
                </a:highlight>
              </a:rPr>
              <a:t>sẽ</a:t>
            </a:r>
            <a:r>
              <a:rPr lang="en-US" sz="1600" dirty="0">
                <a:highlight>
                  <a:srgbClr val="FFFF00"/>
                </a:highlight>
              </a:rPr>
              <a:t> </a:t>
            </a:r>
            <a:r>
              <a:rPr lang="en-US" sz="1600" dirty="0" err="1">
                <a:highlight>
                  <a:srgbClr val="FFFF00"/>
                </a:highlight>
              </a:rPr>
              <a:t>có</a:t>
            </a:r>
            <a:r>
              <a:rPr lang="en-US" sz="1600" dirty="0">
                <a:highlight>
                  <a:srgbClr val="FFFF00"/>
                </a:highlight>
              </a:rPr>
              <a:t> </a:t>
            </a:r>
            <a:r>
              <a:rPr lang="en-US" sz="1600" dirty="0" err="1">
                <a:highlight>
                  <a:srgbClr val="FFFF00"/>
                </a:highlight>
              </a:rPr>
              <a:t>nguy</a:t>
            </a:r>
            <a:r>
              <a:rPr lang="en-US" sz="1600" dirty="0">
                <a:highlight>
                  <a:srgbClr val="FFFF00"/>
                </a:highlight>
              </a:rPr>
              <a:t> </a:t>
            </a:r>
            <a:r>
              <a:rPr lang="en-US" sz="1600" dirty="0" err="1">
                <a:highlight>
                  <a:srgbClr val="FFFF00"/>
                </a:highlight>
              </a:rPr>
              <a:t>cơ</a:t>
            </a:r>
            <a:r>
              <a:rPr lang="en-US" sz="1600" dirty="0">
                <a:highlight>
                  <a:srgbClr val="FFFF00"/>
                </a:highlight>
              </a:rPr>
              <a:t> </a:t>
            </a:r>
            <a:r>
              <a:rPr lang="en-US" sz="1600" dirty="0" err="1">
                <a:highlight>
                  <a:srgbClr val="FFFF00"/>
                </a:highlight>
              </a:rPr>
              <a:t>bị</a:t>
            </a:r>
            <a:r>
              <a:rPr lang="en-US" sz="1600" dirty="0">
                <a:highlight>
                  <a:srgbClr val="FFFF00"/>
                </a:highlight>
              </a:rPr>
              <a:t> </a:t>
            </a:r>
            <a:r>
              <a:rPr lang="en-US" sz="1600" dirty="0" err="1">
                <a:highlight>
                  <a:srgbClr val="FFFF00"/>
                </a:highlight>
              </a:rPr>
              <a:t>Tụt</a:t>
            </a:r>
            <a:r>
              <a:rPr lang="en-US" sz="1600" dirty="0">
                <a:highlight>
                  <a:srgbClr val="FFFF00"/>
                </a:highlight>
              </a:rPr>
              <a:t> </a:t>
            </a:r>
            <a:r>
              <a:rPr lang="en-US" sz="1600" dirty="0" err="1">
                <a:highlight>
                  <a:srgbClr val="FFFF00"/>
                </a:highlight>
              </a:rPr>
              <a:t>Hạnh</a:t>
            </a:r>
            <a:r>
              <a:rPr lang="en-US" sz="1600" dirty="0">
                <a:highlight>
                  <a:srgbClr val="FFFF00"/>
                </a:highlight>
              </a:rPr>
              <a:t> </a:t>
            </a:r>
            <a:r>
              <a:rPr lang="en-US" sz="1600" dirty="0" err="1">
                <a:highlight>
                  <a:srgbClr val="FFFF00"/>
                </a:highlight>
              </a:rPr>
              <a:t>Nhân</a:t>
            </a:r>
            <a:r>
              <a:rPr lang="en-US" sz="1600" dirty="0">
                <a:highlight>
                  <a:srgbClr val="FFFF00"/>
                </a:highlight>
              </a:rPr>
              <a:t> </a:t>
            </a:r>
            <a:r>
              <a:rPr lang="en-US" sz="1600" dirty="0" err="1">
                <a:highlight>
                  <a:srgbClr val="FFFF00"/>
                </a:highlight>
              </a:rPr>
              <a:t>Tiểu</a:t>
            </a:r>
            <a:r>
              <a:rPr lang="en-US" sz="1600" dirty="0">
                <a:highlight>
                  <a:srgbClr val="FFFF00"/>
                </a:highlight>
              </a:rPr>
              <a:t> </a:t>
            </a:r>
            <a:r>
              <a:rPr lang="en-US" sz="1600" dirty="0" err="1">
                <a:highlight>
                  <a:srgbClr val="FFFF00"/>
                </a:highlight>
              </a:rPr>
              <a:t>Cầu</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kẹt</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Mà</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kẹt</a:t>
            </a:r>
            <a:r>
              <a:rPr lang="en-US" sz="1600" dirty="0">
                <a:highlight>
                  <a:srgbClr val="FFFF00"/>
                </a:highlight>
              </a:rPr>
              <a:t> </a:t>
            </a:r>
            <a:r>
              <a:rPr lang="en-US" sz="1600" dirty="0" err="1">
                <a:highlight>
                  <a:srgbClr val="FFFF00"/>
                </a:highlight>
              </a:rPr>
              <a:t>thì</a:t>
            </a:r>
            <a:r>
              <a:rPr lang="en-US" sz="1600" dirty="0">
                <a:highlight>
                  <a:srgbClr val="FFFF00"/>
                </a:highlight>
              </a:rPr>
              <a:t> </a:t>
            </a:r>
            <a:r>
              <a:rPr lang="en-US" sz="1600" dirty="0" err="1">
                <a:highlight>
                  <a:srgbClr val="FFFF00"/>
                </a:highlight>
              </a:rPr>
              <a:t>nó</a:t>
            </a:r>
            <a:r>
              <a:rPr lang="en-US" sz="1600" dirty="0">
                <a:highlight>
                  <a:srgbClr val="FFFF00"/>
                </a:highlight>
              </a:rPr>
              <a:t> </a:t>
            </a:r>
            <a:r>
              <a:rPr lang="en-US" sz="1600" dirty="0" err="1">
                <a:highlight>
                  <a:srgbClr val="FFFF00"/>
                </a:highlight>
              </a:rPr>
              <a:t>sẽ</a:t>
            </a:r>
            <a:r>
              <a:rPr lang="en-US" sz="1600" dirty="0">
                <a:highlight>
                  <a:srgbClr val="FFFF00"/>
                </a:highlight>
              </a:rPr>
              <a:t> affect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mà</a:t>
            </a:r>
            <a:r>
              <a:rPr lang="en-US" sz="1600" dirty="0">
                <a:highlight>
                  <a:srgbClr val="FFFF00"/>
                </a:highlight>
              </a:rPr>
              <a:t> </a:t>
            </a:r>
            <a:r>
              <a:rPr lang="en-US" sz="1600" dirty="0" err="1">
                <a:highlight>
                  <a:srgbClr val="FFFF00"/>
                </a:highlight>
              </a:rPr>
              <a:t>Hành</a:t>
            </a:r>
            <a:r>
              <a:rPr lang="en-US" sz="1600" dirty="0">
                <a:highlight>
                  <a:srgbClr val="FFFF00"/>
                </a:highlight>
              </a:rPr>
              <a:t> </a:t>
            </a:r>
            <a:r>
              <a:rPr lang="en-US" sz="1600" dirty="0" err="1">
                <a:highlight>
                  <a:srgbClr val="FFFF00"/>
                </a:highlight>
              </a:rPr>
              <a:t>Não</a:t>
            </a:r>
            <a:r>
              <a:rPr lang="en-US" sz="1600" dirty="0">
                <a:highlight>
                  <a:srgbClr val="FFFF00"/>
                </a:highlight>
              </a:rPr>
              <a:t> </a:t>
            </a:r>
            <a:r>
              <a:rPr lang="en-US" sz="1600" dirty="0" err="1">
                <a:highlight>
                  <a:srgbClr val="FFFF00"/>
                </a:highlight>
              </a:rPr>
              <a:t>là</a:t>
            </a:r>
            <a:r>
              <a:rPr lang="en-US" sz="1600" dirty="0">
                <a:highlight>
                  <a:srgbClr val="FFFF00"/>
                </a:highlight>
              </a:rPr>
              <a:t> </a:t>
            </a:r>
            <a:r>
              <a:rPr lang="en-US" sz="1600" dirty="0" err="1">
                <a:highlight>
                  <a:srgbClr val="FFFF00"/>
                </a:highlight>
              </a:rPr>
              <a:t>nguyên</a:t>
            </a:r>
            <a:r>
              <a:rPr lang="en-US" sz="1600" dirty="0">
                <a:highlight>
                  <a:srgbClr val="FFFF00"/>
                </a:highlight>
              </a:rPr>
              <a:t> </a:t>
            </a:r>
            <a:r>
              <a:rPr lang="en-US" sz="1600" dirty="0" err="1">
                <a:highlight>
                  <a:srgbClr val="FFFF00"/>
                </a:highlight>
              </a:rPr>
              <a:t>uỷ</a:t>
            </a:r>
            <a:r>
              <a:rPr lang="en-US" sz="1600" dirty="0">
                <a:highlight>
                  <a:srgbClr val="FFFF00"/>
                </a:highlight>
              </a:rPr>
              <a:t> </a:t>
            </a:r>
            <a:r>
              <a:rPr lang="en-US" sz="1600" dirty="0" err="1">
                <a:highlight>
                  <a:srgbClr val="FFFF00"/>
                </a:highlight>
              </a:rPr>
              <a:t>dây</a:t>
            </a:r>
            <a:r>
              <a:rPr lang="en-US" sz="1600" dirty="0">
                <a:highlight>
                  <a:srgbClr val="FFFF00"/>
                </a:highlight>
              </a:rPr>
              <a:t> TK X </a:t>
            </a:r>
            <a:r>
              <a:rPr lang="en-US" sz="1600" dirty="0" err="1">
                <a:highlight>
                  <a:srgbClr val="FFFF00"/>
                </a:highlight>
              </a:rPr>
              <a:t>liên</a:t>
            </a:r>
            <a:r>
              <a:rPr lang="en-US" sz="1600" dirty="0">
                <a:highlight>
                  <a:srgbClr val="FFFF00"/>
                </a:highlight>
              </a:rPr>
              <a:t> </a:t>
            </a:r>
            <a:r>
              <a:rPr lang="en-US" sz="1600" dirty="0" err="1">
                <a:highlight>
                  <a:srgbClr val="FFFF00"/>
                </a:highlight>
              </a:rPr>
              <a:t>quan</a:t>
            </a:r>
            <a:r>
              <a:rPr lang="en-US" sz="1600" dirty="0">
                <a:highlight>
                  <a:srgbClr val="FFFF00"/>
                </a:highlight>
              </a:rPr>
              <a:t> </a:t>
            </a:r>
            <a:r>
              <a:rPr lang="en-US" sz="1600" dirty="0" err="1">
                <a:highlight>
                  <a:srgbClr val="FFFF00"/>
                </a:highlight>
              </a:rPr>
              <a:t>tim</a:t>
            </a:r>
            <a:r>
              <a:rPr lang="en-US" sz="1600" dirty="0">
                <a:highlight>
                  <a:srgbClr val="FFFF00"/>
                </a:highlight>
              </a:rPr>
              <a:t> =&gt; </a:t>
            </a:r>
            <a:r>
              <a:rPr lang="en-US" sz="1600" dirty="0" err="1">
                <a:highlight>
                  <a:srgbClr val="FFFF00"/>
                </a:highlight>
              </a:rPr>
              <a:t>gây</a:t>
            </a:r>
            <a:r>
              <a:rPr lang="en-US" sz="1600" dirty="0">
                <a:highlight>
                  <a:srgbClr val="FFFF00"/>
                </a:highlight>
              </a:rPr>
              <a:t> </a:t>
            </a:r>
            <a:r>
              <a:rPr lang="en-US" sz="1600" dirty="0" err="1">
                <a:highlight>
                  <a:srgbClr val="FFFF00"/>
                </a:highlight>
              </a:rPr>
              <a:t>ngưng</a:t>
            </a:r>
            <a:r>
              <a:rPr lang="en-US" sz="1600" dirty="0">
                <a:highlight>
                  <a:srgbClr val="FFFF00"/>
                </a:highlight>
              </a:rPr>
              <a:t> </a:t>
            </a:r>
            <a:r>
              <a:rPr lang="en-US" sz="1600" dirty="0" err="1">
                <a:highlight>
                  <a:srgbClr val="FFFF00"/>
                </a:highlight>
              </a:rPr>
              <a:t>tim.</a:t>
            </a:r>
            <a:r>
              <a:rPr lang="en-US" sz="1600" dirty="0">
                <a:highlight>
                  <a:srgbClr val="FFFF00"/>
                </a:highlight>
              </a:rPr>
              <a:t>​</a:t>
            </a:r>
            <a:endParaRPr sz="1600" dirty="0">
              <a:highlight>
                <a:srgbClr val="FFFF00"/>
              </a:highlight>
            </a:endParaRPr>
          </a:p>
          <a:p>
            <a:pPr marL="0" lvl="0" indent="0" algn="l" rtl="0">
              <a:lnSpc>
                <a:spcPct val="115000"/>
              </a:lnSpc>
              <a:spcBef>
                <a:spcPts val="1200"/>
              </a:spcBef>
              <a:spcAft>
                <a:spcPts val="0"/>
              </a:spcAft>
              <a:buClr>
                <a:schemeClr val="dk1"/>
              </a:buClr>
              <a:buSzPts val="1100"/>
              <a:buFont typeface="Arial"/>
              <a:buNone/>
            </a:pPr>
            <a:r>
              <a:rPr lang="en-US" sz="1600" dirty="0">
                <a:highlight>
                  <a:srgbClr val="FFFF00"/>
                </a:highlight>
              </a:rPr>
              <a:t>​TH BN </a:t>
            </a:r>
            <a:r>
              <a:rPr lang="en-US" sz="1600" dirty="0" err="1">
                <a:highlight>
                  <a:srgbClr val="FFFF00"/>
                </a:highlight>
              </a:rPr>
              <a:t>bị</a:t>
            </a:r>
            <a:r>
              <a:rPr lang="en-US" sz="1600" dirty="0">
                <a:highlight>
                  <a:srgbClr val="FFFF00"/>
                </a:highlight>
              </a:rPr>
              <a:t> </a:t>
            </a:r>
            <a:r>
              <a:rPr lang="en-US" sz="1600" dirty="0" err="1">
                <a:highlight>
                  <a:srgbClr val="FFFF00"/>
                </a:highlight>
              </a:rPr>
              <a:t>tăng</a:t>
            </a:r>
            <a:r>
              <a:rPr lang="en-US" sz="1600" dirty="0">
                <a:highlight>
                  <a:srgbClr val="FFFF00"/>
                </a:highlight>
              </a:rPr>
              <a:t> </a:t>
            </a:r>
            <a:r>
              <a:rPr lang="en-US" sz="1600" dirty="0" err="1">
                <a:highlight>
                  <a:srgbClr val="FFFF00"/>
                </a:highlight>
              </a:rPr>
              <a:t>áp</a:t>
            </a:r>
            <a:r>
              <a:rPr lang="en-US" sz="1600" dirty="0">
                <a:highlight>
                  <a:srgbClr val="FFFF00"/>
                </a:highlight>
              </a:rPr>
              <a:t> </a:t>
            </a:r>
            <a:r>
              <a:rPr lang="en-US" sz="1600" dirty="0" err="1">
                <a:highlight>
                  <a:srgbClr val="FFFF00"/>
                </a:highlight>
              </a:rPr>
              <a:t>lực</a:t>
            </a:r>
            <a:r>
              <a:rPr lang="en-US" sz="1600" dirty="0">
                <a:highlight>
                  <a:srgbClr val="FFFF00"/>
                </a:highlight>
              </a:rPr>
              <a:t> </a:t>
            </a:r>
            <a:r>
              <a:rPr lang="en-US" sz="1600" dirty="0" err="1">
                <a:highlight>
                  <a:srgbClr val="FFFF00"/>
                </a:highlight>
              </a:rPr>
              <a:t>nội</a:t>
            </a:r>
            <a:r>
              <a:rPr lang="en-US" sz="1600" dirty="0">
                <a:highlight>
                  <a:srgbClr val="FFFF00"/>
                </a:highlight>
              </a:rPr>
              <a:t> </a:t>
            </a:r>
            <a:r>
              <a:rPr lang="en-US" sz="1600" dirty="0" err="1">
                <a:highlight>
                  <a:srgbClr val="FFFF00"/>
                </a:highlight>
              </a:rPr>
              <a:t>sọ</a:t>
            </a:r>
            <a:r>
              <a:rPr lang="en-US" sz="1600" dirty="0">
                <a:highlight>
                  <a:srgbClr val="FFFF00"/>
                </a:highlight>
              </a:rPr>
              <a:t> (</a:t>
            </a:r>
            <a:r>
              <a:rPr lang="en-US" sz="1600" dirty="0" err="1">
                <a:highlight>
                  <a:srgbClr val="FFFF00"/>
                </a:highlight>
              </a:rPr>
              <a:t>tăng</a:t>
            </a:r>
            <a:r>
              <a:rPr lang="en-US" sz="1600" dirty="0">
                <a:highlight>
                  <a:srgbClr val="FFFF00"/>
                </a:highlight>
              </a:rPr>
              <a:t> </a:t>
            </a:r>
            <a:r>
              <a:rPr lang="en-US" sz="1600" dirty="0" err="1">
                <a:highlight>
                  <a:srgbClr val="FFFF00"/>
                </a:highlight>
              </a:rPr>
              <a:t>áp</a:t>
            </a:r>
            <a:r>
              <a:rPr lang="en-US" sz="1600" dirty="0">
                <a:highlight>
                  <a:srgbClr val="FFFF00"/>
                </a:highlight>
              </a:rPr>
              <a:t> </a:t>
            </a:r>
            <a:r>
              <a:rPr lang="en-US" sz="1600" dirty="0" err="1">
                <a:highlight>
                  <a:srgbClr val="FFFF00"/>
                </a:highlight>
              </a:rPr>
              <a:t>lực</a:t>
            </a:r>
            <a:r>
              <a:rPr lang="en-US" sz="1600" dirty="0">
                <a:highlight>
                  <a:srgbClr val="FFFF00"/>
                </a:highlight>
              </a:rPr>
              <a:t> </a:t>
            </a:r>
            <a:r>
              <a:rPr lang="en-US" sz="1600" dirty="0" err="1">
                <a:highlight>
                  <a:srgbClr val="FFFF00"/>
                </a:highlight>
              </a:rPr>
              <a:t>dịch</a:t>
            </a:r>
            <a:r>
              <a:rPr lang="en-US" sz="1600" dirty="0">
                <a:highlight>
                  <a:srgbClr val="FFFF00"/>
                </a:highlight>
              </a:rPr>
              <a:t> </a:t>
            </a:r>
            <a:r>
              <a:rPr lang="en-US" sz="1600" dirty="0" err="1">
                <a:highlight>
                  <a:srgbClr val="FFFF00"/>
                </a:highlight>
              </a:rPr>
              <a:t>tuỷ</a:t>
            </a:r>
            <a:r>
              <a:rPr lang="en-US" sz="1600" dirty="0">
                <a:highlight>
                  <a:srgbClr val="FFFF00"/>
                </a:highlight>
              </a:rPr>
              <a:t> ở </a:t>
            </a:r>
            <a:r>
              <a:rPr lang="en-US" sz="1600" dirty="0" err="1">
                <a:highlight>
                  <a:srgbClr val="FFFF00"/>
                </a:highlight>
              </a:rPr>
              <a:t>bên</a:t>
            </a:r>
            <a:r>
              <a:rPr lang="en-US" sz="1600" dirty="0">
                <a:highlight>
                  <a:srgbClr val="FFFF00"/>
                </a:highlight>
              </a:rPr>
              <a:t> </a:t>
            </a:r>
            <a:r>
              <a:rPr lang="en-US" sz="1600" dirty="0" err="1">
                <a:highlight>
                  <a:srgbClr val="FFFF00"/>
                </a:highlight>
              </a:rPr>
              <a:t>trong</a:t>
            </a:r>
            <a:r>
              <a:rPr lang="en-US" sz="1600" dirty="0">
                <a:highlight>
                  <a:srgbClr val="FFFF00"/>
                </a:highlight>
              </a:rPr>
              <a:t>), </a:t>
            </a:r>
            <a:r>
              <a:rPr lang="en-US" sz="1600" dirty="0" err="1">
                <a:highlight>
                  <a:srgbClr val="FFFF00"/>
                </a:highlight>
              </a:rPr>
              <a:t>khi</a:t>
            </a:r>
            <a:r>
              <a:rPr lang="en-US" sz="1600" dirty="0">
                <a:highlight>
                  <a:srgbClr val="FFFF00"/>
                </a:highlight>
              </a:rPr>
              <a:t> </a:t>
            </a:r>
            <a:r>
              <a:rPr lang="en-US" sz="1600" dirty="0" err="1">
                <a:highlight>
                  <a:srgbClr val="FFFF00"/>
                </a:highlight>
              </a:rPr>
              <a:t>đâm</a:t>
            </a:r>
            <a:r>
              <a:rPr lang="en-US" sz="1600" dirty="0">
                <a:highlight>
                  <a:srgbClr val="FFFF00"/>
                </a:highlight>
              </a:rPr>
              <a:t> </a:t>
            </a:r>
            <a:r>
              <a:rPr lang="en-US" sz="1600" dirty="0" err="1">
                <a:highlight>
                  <a:srgbClr val="FFFF00"/>
                </a:highlight>
              </a:rPr>
              <a:t>vào</a:t>
            </a:r>
            <a:r>
              <a:rPr lang="en-US" sz="1600" dirty="0">
                <a:highlight>
                  <a:srgbClr val="FFFF00"/>
                </a:highlight>
              </a:rPr>
              <a:t> </a:t>
            </a:r>
            <a:r>
              <a:rPr lang="en-US" sz="1600" dirty="0" err="1">
                <a:highlight>
                  <a:srgbClr val="FFFF00"/>
                </a:highlight>
              </a:rPr>
              <a:t>lấy</a:t>
            </a:r>
            <a:r>
              <a:rPr lang="en-US" sz="1600" dirty="0">
                <a:highlight>
                  <a:srgbClr val="FFFF00"/>
                </a:highlight>
              </a:rPr>
              <a:t> DNT, </a:t>
            </a:r>
            <a:r>
              <a:rPr lang="en-US" sz="1600" dirty="0" err="1">
                <a:highlight>
                  <a:srgbClr val="FFFF00"/>
                </a:highlight>
              </a:rPr>
              <a:t>dịch</a:t>
            </a:r>
            <a:r>
              <a:rPr lang="en-US" sz="1600" dirty="0">
                <a:highlight>
                  <a:srgbClr val="FFFF00"/>
                </a:highlight>
              </a:rPr>
              <a:t> </a:t>
            </a:r>
            <a:r>
              <a:rPr lang="en-US" sz="1600" dirty="0" err="1">
                <a:highlight>
                  <a:srgbClr val="FFFF00"/>
                </a:highlight>
              </a:rPr>
              <a:t>sẽ</a:t>
            </a:r>
            <a:r>
              <a:rPr lang="en-US" sz="1600" dirty="0">
                <a:highlight>
                  <a:srgbClr val="FFFF00"/>
                </a:highlight>
              </a:rPr>
              <a:t> </a:t>
            </a:r>
            <a:r>
              <a:rPr lang="en-US" sz="1600" dirty="0" err="1">
                <a:highlight>
                  <a:srgbClr val="FFFF00"/>
                </a:highlight>
              </a:rPr>
              <a:t>bắn</a:t>
            </a:r>
            <a:r>
              <a:rPr lang="en-US" sz="1600" dirty="0">
                <a:highlight>
                  <a:srgbClr val="FFFF00"/>
                </a:highlight>
              </a:rPr>
              <a:t> </a:t>
            </a:r>
            <a:r>
              <a:rPr lang="en-US" sz="1600" dirty="0" err="1">
                <a:highlight>
                  <a:srgbClr val="FFFF00"/>
                </a:highlight>
              </a:rPr>
              <a:t>ra</a:t>
            </a:r>
            <a:r>
              <a:rPr lang="en-US" sz="1600" dirty="0">
                <a:highlight>
                  <a:srgbClr val="FFFF00"/>
                </a:highlight>
              </a:rPr>
              <a:t> </a:t>
            </a:r>
            <a:r>
              <a:rPr lang="en-US" sz="1600" dirty="0" err="1">
                <a:highlight>
                  <a:srgbClr val="FFFF00"/>
                </a:highlight>
              </a:rPr>
              <a:t>thành</a:t>
            </a:r>
            <a:r>
              <a:rPr lang="en-US" sz="1600" dirty="0">
                <a:highlight>
                  <a:srgbClr val="FFFF00"/>
                </a:highlight>
              </a:rPr>
              <a:t> </a:t>
            </a:r>
            <a:r>
              <a:rPr lang="en-US" sz="1600" dirty="0" err="1">
                <a:highlight>
                  <a:srgbClr val="FFFF00"/>
                </a:highlight>
              </a:rPr>
              <a:t>tia</a:t>
            </a:r>
            <a:r>
              <a:rPr lang="en-US" sz="1600" dirty="0">
                <a:highlight>
                  <a:srgbClr val="FFFF00"/>
                </a:highlight>
              </a:rPr>
              <a:t> =&gt; </a:t>
            </a:r>
            <a:r>
              <a:rPr lang="en-US" sz="1600" dirty="0" err="1">
                <a:highlight>
                  <a:srgbClr val="FFFF00"/>
                </a:highlight>
              </a:rPr>
              <a:t>giảm</a:t>
            </a:r>
            <a:r>
              <a:rPr lang="en-US" sz="1600" dirty="0">
                <a:highlight>
                  <a:srgbClr val="FFFF00"/>
                </a:highlight>
              </a:rPr>
              <a:t> V </a:t>
            </a:r>
            <a:r>
              <a:rPr lang="en-US" sz="1600" dirty="0" err="1">
                <a:highlight>
                  <a:srgbClr val="FFFF00"/>
                </a:highlight>
              </a:rPr>
              <a:t>đột</a:t>
            </a:r>
            <a:r>
              <a:rPr lang="en-US" sz="1600" dirty="0">
                <a:highlight>
                  <a:srgbClr val="FFFF00"/>
                </a:highlight>
              </a:rPr>
              <a:t> </a:t>
            </a:r>
            <a:r>
              <a:rPr lang="en-US" sz="1600" dirty="0" err="1">
                <a:highlight>
                  <a:srgbClr val="FFFF00"/>
                </a:highlight>
              </a:rPr>
              <a:t>ngột</a:t>
            </a:r>
            <a:r>
              <a:rPr lang="en-US" sz="1600" dirty="0">
                <a:highlight>
                  <a:srgbClr val="FFFF00"/>
                </a:highlight>
              </a:rPr>
              <a:t> =&gt; </a:t>
            </a:r>
            <a:r>
              <a:rPr lang="en-US" sz="1600" dirty="0" err="1">
                <a:highlight>
                  <a:srgbClr val="FFFF00"/>
                </a:highlight>
              </a:rPr>
              <a:t>tụt</a:t>
            </a:r>
            <a:r>
              <a:rPr lang="en-US" sz="1600" dirty="0">
                <a:highlight>
                  <a:srgbClr val="FFFF00"/>
                </a:highlight>
              </a:rPr>
              <a:t> </a:t>
            </a:r>
            <a:r>
              <a:rPr lang="en-US" sz="1600" dirty="0" err="1">
                <a:highlight>
                  <a:srgbClr val="FFFF00"/>
                </a:highlight>
              </a:rPr>
              <a:t>não</a:t>
            </a:r>
            <a:r>
              <a:rPr lang="en-US" sz="1600" dirty="0">
                <a:highlight>
                  <a:srgbClr val="FFFF00"/>
                </a:highlight>
              </a:rPr>
              <a:t> =&gt; ko </a:t>
            </a:r>
            <a:r>
              <a:rPr lang="en-US" sz="1600" dirty="0" err="1">
                <a:highlight>
                  <a:srgbClr val="FFFF00"/>
                </a:highlight>
              </a:rPr>
              <a:t>chọc</a:t>
            </a:r>
            <a:r>
              <a:rPr lang="en-US" sz="1600" dirty="0">
                <a:highlight>
                  <a:srgbClr val="FFFF00"/>
                </a:highlight>
              </a:rPr>
              <a:t> DNT.​</a:t>
            </a:r>
            <a:endParaRPr sz="1600">
              <a:highlight>
                <a:srgbClr val="FFFF00"/>
              </a:highlight>
            </a:endParaRPr>
          </a:p>
          <a:p>
            <a:pPr marL="0" lvl="0" indent="0" algn="l" rtl="0">
              <a:spcBef>
                <a:spcPts val="1200"/>
              </a:spcBef>
              <a:spcAft>
                <a:spcPts val="0"/>
              </a:spcAft>
              <a:buClr>
                <a:schemeClr val="dk1"/>
              </a:buClr>
              <a:buSzPts val="1100"/>
              <a:buFont typeface="Arial"/>
              <a:buNone/>
            </a:pPr>
            <a:endParaRPr sz="1600"/>
          </a:p>
          <a:p>
            <a:pPr marL="0" lvl="0" indent="0" algn="l" rtl="0">
              <a:spcBef>
                <a:spcPts val="36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5"/>
          <p:cNvPicPr preferRelativeResize="0"/>
          <p:nvPr/>
        </p:nvPicPr>
        <p:blipFill rotWithShape="1">
          <a:blip r:embed="rId3">
            <a:alphaModFix/>
          </a:blip>
          <a:srcRect/>
          <a:stretch/>
        </p:blipFill>
        <p:spPr>
          <a:xfrm>
            <a:off x="702310" y="19050"/>
            <a:ext cx="7940040" cy="3322955"/>
          </a:xfrm>
          <a:prstGeom prst="rect">
            <a:avLst/>
          </a:prstGeom>
          <a:noFill/>
          <a:ln>
            <a:noFill/>
          </a:ln>
        </p:spPr>
      </p:pic>
      <p:pic>
        <p:nvPicPr>
          <p:cNvPr id="236" name="Google Shape;236;p5"/>
          <p:cNvPicPr preferRelativeResize="0"/>
          <p:nvPr/>
        </p:nvPicPr>
        <p:blipFill rotWithShape="1">
          <a:blip r:embed="rId4">
            <a:alphaModFix/>
          </a:blip>
          <a:srcRect/>
          <a:stretch/>
        </p:blipFill>
        <p:spPr>
          <a:xfrm>
            <a:off x="702310" y="3527425"/>
            <a:ext cx="7940040" cy="318579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Tụt hạnh nhân TCN</a:t>
            </a:r>
            <a:endParaRPr/>
          </a:p>
        </p:txBody>
      </p:sp>
      <p:pic>
        <p:nvPicPr>
          <p:cNvPr id="692" name="Google Shape;692;p46" descr="C:\Users\USER\Desktop\789_giai-phau-hoc.gif"/>
          <p:cNvPicPr preferRelativeResize="0">
            <a:picLocks noGrp="1"/>
          </p:cNvPicPr>
          <p:nvPr>
            <p:ph type="body" idx="1"/>
          </p:nvPr>
        </p:nvPicPr>
        <p:blipFill rotWithShape="1">
          <a:blip r:embed="rId3">
            <a:alphaModFix/>
          </a:blip>
          <a:srcRect/>
          <a:stretch/>
        </p:blipFill>
        <p:spPr>
          <a:xfrm>
            <a:off x="914400" y="1828800"/>
            <a:ext cx="7567407" cy="3962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7"/>
          <p:cNvSpPr txBox="1">
            <a:spLocks noGrp="1"/>
          </p:cNvSpPr>
          <p:nvPr>
            <p:ph type="body" idx="1"/>
          </p:nvPr>
        </p:nvSpPr>
        <p:spPr>
          <a:xfrm>
            <a:off x="1066800" y="1447800"/>
            <a:ext cx="8077200" cy="5257800"/>
          </a:xfrm>
          <a:prstGeom prst="rect">
            <a:avLst/>
          </a:prstGeom>
          <a:noFill/>
          <a:ln>
            <a:noFill/>
          </a:ln>
        </p:spPr>
        <p:txBody>
          <a:bodyPr spcFirstLastPara="1" wrap="square" lIns="91425" tIns="45700" rIns="91425" bIns="45700" anchor="t" anchorCtr="0">
            <a:noAutofit/>
          </a:bodyPr>
          <a:lstStyle/>
          <a:p>
            <a:pPr marL="342900" lvl="0" indent="-215900" algn="l" rtl="0">
              <a:spcBef>
                <a:spcPts val="0"/>
              </a:spcBef>
              <a:spcAft>
                <a:spcPts val="0"/>
              </a:spcAft>
              <a:buClr>
                <a:schemeClr val="dk1"/>
              </a:buClr>
              <a:buSzPts val="2000"/>
              <a:buFont typeface="Arial"/>
              <a:buNone/>
            </a:pP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trán:</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Vận động, nhận thức.</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Vùng ngôn ngữ Broca.</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đính:</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Cảm giác.</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thái dương</a:t>
            </a:r>
            <a:r>
              <a:rPr lang="en-US" sz="2000">
                <a:latin typeface="Times New Roman"/>
                <a:ea typeface="Times New Roman"/>
                <a:cs typeface="Times New Roman"/>
                <a:sym typeface="Times New Roman"/>
              </a:rPr>
              <a:t>: </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Thính giác, kí ức thị giác.</a:t>
            </a:r>
            <a:endParaRPr/>
          </a:p>
          <a:p>
            <a:pPr marL="742950" lvl="1" indent="-285750" algn="l" rtl="0">
              <a:spcBef>
                <a:spcPts val="400"/>
              </a:spcBef>
              <a:spcAft>
                <a:spcPts val="0"/>
              </a:spcAft>
              <a:buClr>
                <a:schemeClr val="hlink"/>
              </a:buClr>
              <a:buSzPts val="2000"/>
              <a:buFont typeface="Noto Sans Symbols"/>
              <a:buChar char="⮚"/>
            </a:pPr>
            <a:r>
              <a:rPr lang="en-US" sz="2000">
                <a:latin typeface="Times New Roman"/>
                <a:ea typeface="Times New Roman"/>
                <a:cs typeface="Times New Roman"/>
                <a:sym typeface="Times New Roman"/>
              </a:rPr>
              <a:t>Vùng ngôn ngữ Wernicke</a:t>
            </a:r>
            <a:endParaRPr/>
          </a:p>
          <a:p>
            <a:pPr marL="342900" lvl="0" indent="-342900" algn="l" rtl="0">
              <a:spcBef>
                <a:spcPts val="400"/>
              </a:spcBef>
              <a:spcAft>
                <a:spcPts val="0"/>
              </a:spcAft>
              <a:buClr>
                <a:schemeClr val="dk1"/>
              </a:buClr>
              <a:buSzPts val="2000"/>
              <a:buFont typeface="Times New Roman"/>
              <a:buChar char="•"/>
            </a:pPr>
            <a:r>
              <a:rPr lang="en-US" sz="2000" b="1" i="1">
                <a:latin typeface="Times New Roman"/>
                <a:ea typeface="Times New Roman"/>
                <a:cs typeface="Times New Roman"/>
                <a:sym typeface="Times New Roman"/>
              </a:rPr>
              <a:t>Thùy chẩm</a:t>
            </a:r>
            <a:r>
              <a:rPr lang="en-US" sz="2000">
                <a:latin typeface="Times New Roman"/>
                <a:ea typeface="Times New Roman"/>
                <a:cs typeface="Times New Roman"/>
                <a:sym typeface="Times New Roman"/>
              </a:rPr>
              <a:t>: diện thị giác.</a:t>
            </a:r>
            <a:endParaRPr/>
          </a:p>
        </p:txBody>
      </p:sp>
      <p:sp>
        <p:nvSpPr>
          <p:cNvPr id="698" name="Google Shape;698;p47"/>
          <p:cNvSpPr txBox="1">
            <a:spLocks noGrp="1"/>
          </p:cNvSpPr>
          <p:nvPr>
            <p:ph type="sldNum" idx="12"/>
          </p:nvPr>
        </p:nvSpPr>
        <p:spPr>
          <a:xfrm>
            <a:off x="6553200" y="6245225"/>
            <a:ext cx="2133600" cy="47625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51</a:t>
            </a:fld>
            <a:endParaRPr>
              <a:latin typeface="Times New Roman"/>
              <a:ea typeface="Times New Roman"/>
              <a:cs typeface="Times New Roman"/>
              <a:sym typeface="Times New Roman"/>
            </a:endParaRPr>
          </a:p>
        </p:txBody>
      </p:sp>
      <p:sp>
        <p:nvSpPr>
          <p:cNvPr id="699" name="Google Shape;699;p47"/>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FF0000"/>
                </a:solidFill>
                <a:latin typeface="Times New Roman"/>
                <a:ea typeface="Times New Roman"/>
                <a:cs typeface="Times New Roman"/>
                <a:sym typeface="Times New Roman"/>
              </a:rPr>
              <a:t>HỆ THẦN KINH</a:t>
            </a:r>
            <a:endParaRPr/>
          </a:p>
        </p:txBody>
      </p:sp>
      <p:sp>
        <p:nvSpPr>
          <p:cNvPr id="700" name="Google Shape;700;p47"/>
          <p:cNvSpPr txBox="1"/>
          <p:nvPr/>
        </p:nvSpPr>
        <p:spPr>
          <a:xfrm>
            <a:off x="685800" y="762000"/>
            <a:ext cx="37338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u="sng">
                <a:solidFill>
                  <a:srgbClr val="FF0000"/>
                </a:solidFill>
                <a:latin typeface="Times New Roman"/>
                <a:ea typeface="Times New Roman"/>
                <a:cs typeface="Times New Roman"/>
                <a:sym typeface="Times New Roman"/>
              </a:rPr>
              <a:t>1- ĐOAN NÃO:</a:t>
            </a:r>
            <a:endParaRPr/>
          </a:p>
          <a:p>
            <a:pPr marL="0" marR="0" lvl="0" indent="0" algn="l" rtl="0">
              <a:spcBef>
                <a:spcPts val="0"/>
              </a:spcBef>
              <a:spcAft>
                <a:spcPts val="0"/>
              </a:spcAft>
              <a:buNone/>
            </a:pPr>
            <a:r>
              <a:rPr lang="en-US" sz="1600" b="1" u="sng">
                <a:solidFill>
                  <a:srgbClr val="FF0000"/>
                </a:solidFill>
                <a:latin typeface="Times New Roman"/>
                <a:ea typeface="Times New Roman"/>
                <a:cs typeface="Times New Roman"/>
                <a:sym typeface="Times New Roman"/>
              </a:rPr>
              <a:t>1.5-ĐỊNH KHU CHỨC NĂNG</a:t>
            </a:r>
            <a:endParaRPr/>
          </a:p>
        </p:txBody>
      </p:sp>
      <p:pic>
        <p:nvPicPr>
          <p:cNvPr id="701" name="Google Shape;701;p47"/>
          <p:cNvPicPr preferRelativeResize="0"/>
          <p:nvPr/>
        </p:nvPicPr>
        <p:blipFill rotWithShape="1">
          <a:blip r:embed="rId3">
            <a:alphaModFix/>
          </a:blip>
          <a:srcRect/>
          <a:stretch/>
        </p:blipFill>
        <p:spPr>
          <a:xfrm>
            <a:off x="5062220" y="866775"/>
            <a:ext cx="3754755" cy="46062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anim calcmode="lin" valueType="num">
                                      <p:cBhvr additive="base">
                                        <p:cTn id="7" dur="500"/>
                                        <p:tgtEl>
                                          <p:spTgt spid="7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g2cb30dde875_0_1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533400" lvl="0" indent="-292100" algn="l" rtl="0">
              <a:lnSpc>
                <a:spcPct val="115000"/>
              </a:lnSpc>
              <a:spcBef>
                <a:spcPts val="1200"/>
              </a:spcBef>
              <a:spcAft>
                <a:spcPts val="0"/>
              </a:spcAft>
              <a:buSzPts val="1000"/>
              <a:buChar char="●"/>
            </a:pPr>
            <a:r>
              <a:rPr lang="en-US" sz="1800">
                <a:highlight>
                  <a:srgbClr val="FFFF00"/>
                </a:highlight>
              </a:rPr>
              <a:t>Định khu 1,2,3: cảm giác mang tính sơ cấp: nóng, lạnh, đau (Thuỳ Đỉnh).​</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4,6: vận động sơ cấp (Thuỳ Trán).​</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5,7: cảm giác tinh vi (i.e sờ xem object đó tròn hay méo) cho chi dưới.​</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39: cảm giác tinh vi cho chi trên.​</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9: cảm giác về thị trường.​</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9,10,11,12: vùng nhận thức.​</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17: thị giác sơ cấp (biết sáng, tối).​</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18,19: thị giác tinh vi (biết object đó là gì)​</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20,21: kí ức thị giác.​</a:t>
            </a:r>
            <a:endParaRPr sz="1800">
              <a:highlight>
                <a:srgbClr val="FFFF00"/>
              </a:highlight>
            </a:endParaRPr>
          </a:p>
          <a:p>
            <a:pPr marL="533400" lvl="0" indent="-292100" algn="l" rtl="0">
              <a:lnSpc>
                <a:spcPct val="115000"/>
              </a:lnSpc>
              <a:spcBef>
                <a:spcPts val="0"/>
              </a:spcBef>
              <a:spcAft>
                <a:spcPts val="0"/>
              </a:spcAft>
              <a:buSzPts val="1000"/>
              <a:buChar char="●"/>
            </a:pPr>
            <a:r>
              <a:rPr lang="en-US" sz="1800">
                <a:highlight>
                  <a:srgbClr val="FFFF00"/>
                </a:highlight>
              </a:rPr>
              <a:t>Định khu 22: ngôn ngữ nhận thức. Khi bị hurt, nói được nhưng ko hiểu ý nghĩa và logic được chính câu nói của họ.​</a:t>
            </a:r>
            <a:endParaRPr sz="1800">
              <a:highlight>
                <a:srgbClr val="FFFF00"/>
              </a:highlight>
            </a:endParaRPr>
          </a:p>
          <a:p>
            <a:pPr marL="0" lvl="0" indent="0" algn="l" rtl="0">
              <a:spcBef>
                <a:spcPts val="1200"/>
              </a:spcBef>
              <a:spcAft>
                <a:spcPts val="0"/>
              </a:spcAft>
              <a:buNone/>
            </a:pPr>
            <a:endParaRPr>
              <a:highlight>
                <a:srgbClr val="FFFF00"/>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48"/>
          <p:cNvPicPr preferRelativeResize="0">
            <a:picLocks noGrp="1"/>
          </p:cNvPicPr>
          <p:nvPr>
            <p:ph type="body" idx="1"/>
          </p:nvPr>
        </p:nvPicPr>
        <p:blipFill rotWithShape="1">
          <a:blip r:embed="rId3">
            <a:alphaModFix/>
          </a:blip>
          <a:srcRect/>
          <a:stretch/>
        </p:blipFill>
        <p:spPr>
          <a:xfrm>
            <a:off x="1219200" y="856327"/>
            <a:ext cx="6675903" cy="501107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9"/>
          <p:cNvSpPr txBox="1">
            <a:spLocks noGrp="1"/>
          </p:cNvSpPr>
          <p:nvPr>
            <p:ph type="body" idx="1"/>
          </p:nvPr>
        </p:nvSpPr>
        <p:spPr>
          <a:xfrm>
            <a:off x="685800" y="2209800"/>
            <a:ext cx="8305800" cy="2362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600"/>
              <a:buFont typeface="Times New Roman"/>
              <a:buNone/>
            </a:pPr>
            <a:r>
              <a:rPr lang="en-US" sz="3600">
                <a:latin typeface="Times New Roman"/>
                <a:ea typeface="Times New Roman"/>
                <a:cs typeface="Times New Roman"/>
                <a:sym typeface="Times New Roman"/>
              </a:rPr>
              <a:t>Gian não gồm: </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Đồi não</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trên đồi</a:t>
            </a:r>
            <a:endParaRPr sz="3600">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hạ đồi</a:t>
            </a:r>
            <a:endParaRPr/>
          </a:p>
          <a:p>
            <a:pPr marL="342900" lvl="0" indent="-342900" algn="l" rtl="0">
              <a:spcBef>
                <a:spcPts val="0"/>
              </a:spcBef>
              <a:spcAft>
                <a:spcPts val="0"/>
              </a:spcAft>
              <a:buClr>
                <a:schemeClr val="dk1"/>
              </a:buClr>
              <a:buSzPts val="3600"/>
              <a:buFont typeface="Noto Sans Symbols"/>
              <a:buChar char="⮚"/>
            </a:pPr>
            <a:r>
              <a:rPr lang="en-US" sz="3600">
                <a:latin typeface="Times New Roman"/>
                <a:ea typeface="Times New Roman"/>
                <a:cs typeface="Times New Roman"/>
                <a:sym typeface="Times New Roman"/>
              </a:rPr>
              <a:t>Vùng sau đồi</a:t>
            </a:r>
            <a:endParaRPr/>
          </a:p>
          <a:p>
            <a:pPr marL="342900" lvl="0" indent="-342900" algn="l" rtl="0">
              <a:spcBef>
                <a:spcPts val="0"/>
              </a:spcBef>
              <a:spcAft>
                <a:spcPts val="0"/>
              </a:spcAft>
              <a:buClr>
                <a:schemeClr val="dk1"/>
              </a:buClr>
              <a:buSzPts val="3600"/>
              <a:buFont typeface="Arial"/>
              <a:buNone/>
            </a:pPr>
            <a:endParaRPr sz="3600">
              <a:latin typeface="Times New Roman"/>
              <a:ea typeface="Times New Roman"/>
              <a:cs typeface="Times New Roman"/>
              <a:sym typeface="Times New Roman"/>
            </a:endParaRPr>
          </a:p>
        </p:txBody>
      </p:sp>
      <p:sp>
        <p:nvSpPr>
          <p:cNvPr id="718" name="Google Shape;718;p49"/>
          <p:cNvSpPr txBox="1">
            <a:spLocks noGrp="1"/>
          </p:cNvSpPr>
          <p:nvPr>
            <p:ph type="title"/>
          </p:nvPr>
        </p:nvSpPr>
        <p:spPr>
          <a:xfrm>
            <a:off x="381000" y="841375"/>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0"/>
          <p:cNvSpPr txBox="1">
            <a:spLocks noGrp="1"/>
          </p:cNvSpPr>
          <p:nvPr>
            <p:ph type="title"/>
          </p:nvPr>
        </p:nvSpPr>
        <p:spPr>
          <a:xfrm>
            <a:off x="457200" y="-1524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pic>
        <p:nvPicPr>
          <p:cNvPr id="724" name="Google Shape;724;p50" descr="gian-nao-1"/>
          <p:cNvPicPr preferRelativeResize="0">
            <a:picLocks noGrp="1"/>
          </p:cNvPicPr>
          <p:nvPr>
            <p:ph type="body" idx="1"/>
          </p:nvPr>
        </p:nvPicPr>
        <p:blipFill rotWithShape="1">
          <a:blip r:embed="rId3">
            <a:alphaModFix/>
          </a:blip>
          <a:srcRect/>
          <a:stretch/>
        </p:blipFill>
        <p:spPr>
          <a:xfrm>
            <a:off x="3048000" y="1295400"/>
            <a:ext cx="4876800" cy="5257800"/>
          </a:xfrm>
          <a:prstGeom prst="rect">
            <a:avLst/>
          </a:prstGeom>
          <a:noFill/>
          <a:ln>
            <a:noFill/>
          </a:ln>
        </p:spPr>
      </p:pic>
      <p:sp>
        <p:nvSpPr>
          <p:cNvPr id="725" name="Google Shape;725;p50"/>
          <p:cNvSpPr txBox="1"/>
          <p:nvPr/>
        </p:nvSpPr>
        <p:spPr>
          <a:xfrm>
            <a:off x="228600" y="1050925"/>
            <a:ext cx="13890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ĐỒI NÃO:</a:t>
            </a:r>
            <a:endParaRPr/>
          </a:p>
        </p:txBody>
      </p:sp>
      <p:sp>
        <p:nvSpPr>
          <p:cNvPr id="726" name="Google Shape;726;p50"/>
          <p:cNvSpPr txBox="1"/>
          <p:nvPr/>
        </p:nvSpPr>
        <p:spPr>
          <a:xfrm>
            <a:off x="381000" y="6156325"/>
            <a:ext cx="1303338" cy="400050"/>
          </a:xfrm>
          <a:prstGeom prst="rect">
            <a:avLst/>
          </a:prstGeom>
          <a:solidFill>
            <a:schemeClr val="accent2"/>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ĐỒI NÃO</a:t>
            </a:r>
            <a:endParaRPr/>
          </a:p>
        </p:txBody>
      </p:sp>
      <p:cxnSp>
        <p:nvCxnSpPr>
          <p:cNvPr id="727" name="Google Shape;727;p50"/>
          <p:cNvCxnSpPr/>
          <p:nvPr/>
        </p:nvCxnSpPr>
        <p:spPr>
          <a:xfrm>
            <a:off x="762000" y="1981200"/>
            <a:ext cx="0" cy="4114800"/>
          </a:xfrm>
          <a:prstGeom prst="straightConnector1">
            <a:avLst/>
          </a:prstGeom>
          <a:noFill/>
          <a:ln w="76200" cap="flat" cmpd="sng">
            <a:solidFill>
              <a:srgbClr val="800080"/>
            </a:solidFill>
            <a:prstDash val="solid"/>
            <a:round/>
            <a:headEnd type="none" w="sm" len="sm"/>
            <a:tailEnd type="none" w="sm" len="sm"/>
          </a:ln>
        </p:spPr>
      </p:cxnSp>
      <p:cxnSp>
        <p:nvCxnSpPr>
          <p:cNvPr id="728" name="Google Shape;728;p50"/>
          <p:cNvCxnSpPr/>
          <p:nvPr/>
        </p:nvCxnSpPr>
        <p:spPr>
          <a:xfrm>
            <a:off x="762000" y="2895600"/>
            <a:ext cx="6705600" cy="0"/>
          </a:xfrm>
          <a:prstGeom prst="straightConnector1">
            <a:avLst/>
          </a:prstGeom>
          <a:noFill/>
          <a:ln w="38100" cap="flat" cmpd="sng">
            <a:solidFill>
              <a:srgbClr val="FF0000"/>
            </a:solidFill>
            <a:prstDash val="solid"/>
            <a:round/>
            <a:headEnd type="none" w="sm" len="sm"/>
            <a:tailEnd type="triangle" w="med" len="med"/>
          </a:ln>
        </p:spPr>
      </p:cxnSp>
      <p:sp>
        <p:nvSpPr>
          <p:cNvPr id="729" name="Google Shape;729;p50"/>
          <p:cNvSpPr txBox="1"/>
          <p:nvPr/>
        </p:nvSpPr>
        <p:spPr>
          <a:xfrm>
            <a:off x="762000" y="2362200"/>
            <a:ext cx="18478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SAU ĐỒI</a:t>
            </a:r>
            <a:endParaRPr/>
          </a:p>
        </p:txBody>
      </p:sp>
      <p:cxnSp>
        <p:nvCxnSpPr>
          <p:cNvPr id="730" name="Google Shape;730;p50"/>
          <p:cNvCxnSpPr/>
          <p:nvPr/>
        </p:nvCxnSpPr>
        <p:spPr>
          <a:xfrm>
            <a:off x="762000" y="1981200"/>
            <a:ext cx="4343400" cy="0"/>
          </a:xfrm>
          <a:prstGeom prst="straightConnector1">
            <a:avLst/>
          </a:prstGeom>
          <a:noFill/>
          <a:ln w="38100" cap="flat" cmpd="sng">
            <a:solidFill>
              <a:srgbClr val="FF0000"/>
            </a:solidFill>
            <a:prstDash val="solid"/>
            <a:round/>
            <a:headEnd type="none" w="sm" len="sm"/>
            <a:tailEnd type="triangle" w="med" len="med"/>
          </a:ln>
        </p:spPr>
      </p:cxnSp>
      <p:sp>
        <p:nvSpPr>
          <p:cNvPr id="731" name="Google Shape;731;p50"/>
          <p:cNvSpPr txBox="1"/>
          <p:nvPr/>
        </p:nvSpPr>
        <p:spPr>
          <a:xfrm>
            <a:off x="762000" y="1600200"/>
            <a:ext cx="20002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TRÊN ĐỒI</a:t>
            </a:r>
            <a:endParaRPr/>
          </a:p>
        </p:txBody>
      </p:sp>
      <p:grpSp>
        <p:nvGrpSpPr>
          <p:cNvPr id="732" name="Google Shape;732;p50"/>
          <p:cNvGrpSpPr/>
          <p:nvPr/>
        </p:nvGrpSpPr>
        <p:grpSpPr>
          <a:xfrm>
            <a:off x="762000" y="3352800"/>
            <a:ext cx="5867400" cy="2362200"/>
            <a:chOff x="480" y="2352"/>
            <a:chExt cx="3888" cy="1248"/>
          </a:xfrm>
        </p:grpSpPr>
        <p:cxnSp>
          <p:nvCxnSpPr>
            <p:cNvPr id="733" name="Google Shape;733;p50"/>
            <p:cNvCxnSpPr/>
            <p:nvPr/>
          </p:nvCxnSpPr>
          <p:spPr>
            <a:xfrm>
              <a:off x="480" y="3600"/>
              <a:ext cx="3888" cy="0"/>
            </a:xfrm>
            <a:prstGeom prst="straightConnector1">
              <a:avLst/>
            </a:prstGeom>
            <a:noFill/>
            <a:ln w="38100" cap="flat" cmpd="sng">
              <a:solidFill>
                <a:srgbClr val="FF0000"/>
              </a:solidFill>
              <a:prstDash val="solid"/>
              <a:round/>
              <a:headEnd type="none" w="sm" len="sm"/>
              <a:tailEnd type="none" w="sm" len="sm"/>
            </a:ln>
          </p:spPr>
        </p:cxnSp>
        <p:cxnSp>
          <p:nvCxnSpPr>
            <p:cNvPr id="734" name="Google Shape;734;p50"/>
            <p:cNvCxnSpPr/>
            <p:nvPr/>
          </p:nvCxnSpPr>
          <p:spPr>
            <a:xfrm rot="10800000">
              <a:off x="4368" y="2352"/>
              <a:ext cx="0" cy="1248"/>
            </a:xfrm>
            <a:prstGeom prst="straightConnector1">
              <a:avLst/>
            </a:prstGeom>
            <a:noFill/>
            <a:ln w="38100" cap="flat" cmpd="sng">
              <a:solidFill>
                <a:srgbClr val="FF0000"/>
              </a:solidFill>
              <a:prstDash val="solid"/>
              <a:round/>
              <a:headEnd type="none" w="sm" len="sm"/>
              <a:tailEnd type="triangle" w="med" len="med"/>
            </a:ln>
          </p:spPr>
        </p:cxnSp>
      </p:grpSp>
      <p:sp>
        <p:nvSpPr>
          <p:cNvPr id="735" name="Google Shape;735;p50"/>
          <p:cNvSpPr txBox="1"/>
          <p:nvPr/>
        </p:nvSpPr>
        <p:spPr>
          <a:xfrm>
            <a:off x="831850" y="5302250"/>
            <a:ext cx="199707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VÙNG DƯỚI ĐỒI</a:t>
            </a:r>
            <a:endParaRPr/>
          </a:p>
        </p:txBody>
      </p:sp>
      <p:sp>
        <p:nvSpPr>
          <p:cNvPr id="736" name="Google Shape;736;p50"/>
          <p:cNvSpPr txBox="1"/>
          <p:nvPr/>
        </p:nvSpPr>
        <p:spPr>
          <a:xfrm>
            <a:off x="5187950" y="2452688"/>
            <a:ext cx="1096963"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ĐỒI THỊ</a:t>
            </a:r>
            <a:endParaRPr/>
          </a:p>
        </p:txBody>
      </p:sp>
      <p:sp>
        <p:nvSpPr>
          <p:cNvPr id="737" name="Google Shape;737;p50"/>
          <p:cNvSpPr txBox="1"/>
          <p:nvPr/>
        </p:nvSpPr>
        <p:spPr>
          <a:xfrm>
            <a:off x="8063045" y="414757"/>
            <a:ext cx="4166164"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Women thời kì cho con bú ko có kinh vì giai đoạn này Hạ Đồi sinh Piolactin tạo sữa, ko sinh FSH và LH nữa.</a:t>
            </a:r>
            <a:endParaRPr sz="1800">
              <a:solidFill>
                <a:schemeClr val="dk1"/>
              </a:solidFill>
              <a:latin typeface="Arial"/>
              <a:ea typeface="Arial"/>
              <a:cs typeface="Arial"/>
              <a:sym typeface="Arial"/>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 calcmode="lin" valueType="num">
                                      <p:cBhvr additive="base">
                                        <p:cTn id="7" dur="1000"/>
                                        <p:tgtEl>
                                          <p:spTgt spid="72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26"/>
                                        </p:tgtEl>
                                        <p:attrNameLst>
                                          <p:attrName>style.visibility</p:attrName>
                                        </p:attrNameLst>
                                      </p:cBhvr>
                                      <p:to>
                                        <p:strVal val="visible"/>
                                      </p:to>
                                    </p:set>
                                    <p:anim calcmode="lin" valueType="num">
                                      <p:cBhvr additive="base">
                                        <p:cTn id="12" dur="1000"/>
                                        <p:tgtEl>
                                          <p:spTgt spid="726"/>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736"/>
                                        </p:tgtEl>
                                        <p:attrNameLst>
                                          <p:attrName>style.visibility</p:attrName>
                                        </p:attrNameLst>
                                      </p:cBhvr>
                                      <p:to>
                                        <p:strVal val="visible"/>
                                      </p:to>
                                    </p:set>
                                    <p:animEffect transition="in" filter="fade">
                                      <p:cBhvr>
                                        <p:cTn id="15" dur="500"/>
                                        <p:tgtEl>
                                          <p:spTgt spid="7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27"/>
                                        </p:tgtEl>
                                        <p:attrNameLst>
                                          <p:attrName>style.visibility</p:attrName>
                                        </p:attrNameLst>
                                      </p:cBhvr>
                                      <p:to>
                                        <p:strVal val="visible"/>
                                      </p:to>
                                    </p:set>
                                    <p:animEffect transition="in" filter="fade">
                                      <p:cBhvr>
                                        <p:cTn id="20" dur="500"/>
                                        <p:tgtEl>
                                          <p:spTgt spid="7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30"/>
                                        </p:tgtEl>
                                        <p:attrNameLst>
                                          <p:attrName>style.visibility</p:attrName>
                                        </p:attrNameLst>
                                      </p:cBhvr>
                                      <p:to>
                                        <p:strVal val="visible"/>
                                      </p:to>
                                    </p:set>
                                    <p:animEffect transition="in" filter="fade">
                                      <p:cBhvr>
                                        <p:cTn id="25" dur="500"/>
                                        <p:tgtEl>
                                          <p:spTgt spid="730"/>
                                        </p:tgtEl>
                                      </p:cBhvr>
                                    </p:animEffect>
                                  </p:childTnLst>
                                </p:cTn>
                              </p:par>
                              <p:par>
                                <p:cTn id="26" presetID="10" presetClass="entr" presetSubtype="0" fill="hold" nodeType="withEffect">
                                  <p:stCondLst>
                                    <p:cond delay="0"/>
                                  </p:stCondLst>
                                  <p:childTnLst>
                                    <p:set>
                                      <p:cBhvr>
                                        <p:cTn id="27" dur="1" fill="hold">
                                          <p:stCondLst>
                                            <p:cond delay="0"/>
                                          </p:stCondLst>
                                        </p:cTn>
                                        <p:tgtEl>
                                          <p:spTgt spid="731"/>
                                        </p:tgtEl>
                                        <p:attrNameLst>
                                          <p:attrName>style.visibility</p:attrName>
                                        </p:attrNameLst>
                                      </p:cBhvr>
                                      <p:to>
                                        <p:strVal val="visible"/>
                                      </p:to>
                                    </p:set>
                                    <p:animEffect transition="in" filter="fade">
                                      <p:cBhvr>
                                        <p:cTn id="28" dur="500"/>
                                        <p:tgtEl>
                                          <p:spTgt spid="7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28"/>
                                        </p:tgtEl>
                                        <p:attrNameLst>
                                          <p:attrName>style.visibility</p:attrName>
                                        </p:attrNameLst>
                                      </p:cBhvr>
                                      <p:to>
                                        <p:strVal val="visible"/>
                                      </p:to>
                                    </p:set>
                                    <p:animEffect transition="in" filter="fade">
                                      <p:cBhvr>
                                        <p:cTn id="33" dur="500"/>
                                        <p:tgtEl>
                                          <p:spTgt spid="728"/>
                                        </p:tgtEl>
                                      </p:cBhvr>
                                    </p:animEffect>
                                  </p:childTnLst>
                                </p:cTn>
                              </p:par>
                              <p:par>
                                <p:cTn id="34" presetID="10" presetClass="entr" presetSubtype="0" fill="hold" nodeType="withEffect">
                                  <p:stCondLst>
                                    <p:cond delay="0"/>
                                  </p:stCondLst>
                                  <p:childTnLst>
                                    <p:set>
                                      <p:cBhvr>
                                        <p:cTn id="35" dur="1" fill="hold">
                                          <p:stCondLst>
                                            <p:cond delay="0"/>
                                          </p:stCondLst>
                                        </p:cTn>
                                        <p:tgtEl>
                                          <p:spTgt spid="729"/>
                                        </p:tgtEl>
                                        <p:attrNameLst>
                                          <p:attrName>style.visibility</p:attrName>
                                        </p:attrNameLst>
                                      </p:cBhvr>
                                      <p:to>
                                        <p:strVal val="visible"/>
                                      </p:to>
                                    </p:set>
                                    <p:animEffect transition="in" filter="fade">
                                      <p:cBhvr>
                                        <p:cTn id="36" dur="500"/>
                                        <p:tgtEl>
                                          <p:spTgt spid="7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32"/>
                                        </p:tgtEl>
                                        <p:attrNameLst>
                                          <p:attrName>style.visibility</p:attrName>
                                        </p:attrNameLst>
                                      </p:cBhvr>
                                      <p:to>
                                        <p:strVal val="visible"/>
                                      </p:to>
                                    </p:set>
                                    <p:animEffect transition="in" filter="fade">
                                      <p:cBhvr>
                                        <p:cTn id="41" dur="500"/>
                                        <p:tgtEl>
                                          <p:spTgt spid="732"/>
                                        </p:tgtEl>
                                      </p:cBhvr>
                                    </p:animEffect>
                                  </p:childTnLst>
                                </p:cTn>
                              </p:par>
                              <p:par>
                                <p:cTn id="42" presetID="10" presetClass="entr" presetSubtype="0" fill="hold" nodeType="withEffect">
                                  <p:stCondLst>
                                    <p:cond delay="0"/>
                                  </p:stCondLst>
                                  <p:childTnLst>
                                    <p:set>
                                      <p:cBhvr>
                                        <p:cTn id="43" dur="1" fill="hold">
                                          <p:stCondLst>
                                            <p:cond delay="0"/>
                                          </p:stCondLst>
                                        </p:cTn>
                                        <p:tgtEl>
                                          <p:spTgt spid="735"/>
                                        </p:tgtEl>
                                        <p:attrNameLst>
                                          <p:attrName>style.visibility</p:attrName>
                                        </p:attrNameLst>
                                      </p:cBhvr>
                                      <p:to>
                                        <p:strVal val="visible"/>
                                      </p:to>
                                    </p:set>
                                    <p:animEffect transition="in" filter="fade">
                                      <p:cBhvr>
                                        <p:cTn id="44" dur="500"/>
                                        <p:tgtEl>
                                          <p:spTgt spid="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pic>
        <p:nvPicPr>
          <p:cNvPr id="742" name="Google Shape;742;p51" descr="cong-nao"/>
          <p:cNvPicPr preferRelativeResize="0">
            <a:picLocks noGrp="1"/>
          </p:cNvPicPr>
          <p:nvPr>
            <p:ph type="body" idx="1"/>
          </p:nvPr>
        </p:nvPicPr>
        <p:blipFill rotWithShape="1">
          <a:blip r:embed="rId3">
            <a:alphaModFix/>
          </a:blip>
          <a:srcRect/>
          <a:stretch/>
        </p:blipFill>
        <p:spPr>
          <a:xfrm>
            <a:off x="990600" y="1752600"/>
            <a:ext cx="4386263" cy="4724400"/>
          </a:xfrm>
          <a:prstGeom prst="rect">
            <a:avLst/>
          </a:prstGeom>
          <a:noFill/>
          <a:ln>
            <a:noFill/>
          </a:ln>
        </p:spPr>
      </p:pic>
      <p:sp>
        <p:nvSpPr>
          <p:cNvPr id="743" name="Google Shape;743;p51"/>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1">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GIAN NÃO</a:t>
            </a:r>
            <a:endParaRPr/>
          </a:p>
        </p:txBody>
      </p:sp>
      <p:sp>
        <p:nvSpPr>
          <p:cNvPr id="744" name="Google Shape;744;p51"/>
          <p:cNvSpPr txBox="1"/>
          <p:nvPr/>
        </p:nvSpPr>
        <p:spPr>
          <a:xfrm>
            <a:off x="228600" y="1050925"/>
            <a:ext cx="1389063"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ĐỒI NÃO:</a:t>
            </a:r>
            <a:endParaRPr/>
          </a:p>
        </p:txBody>
      </p:sp>
      <p:sp>
        <p:nvSpPr>
          <p:cNvPr id="745" name="Google Shape;745;p51"/>
          <p:cNvSpPr txBox="1"/>
          <p:nvPr/>
        </p:nvSpPr>
        <p:spPr>
          <a:xfrm>
            <a:off x="5943600" y="6008688"/>
            <a:ext cx="2451100" cy="400050"/>
          </a:xfrm>
          <a:prstGeom prst="rect">
            <a:avLst/>
          </a:prstGeom>
          <a:solidFill>
            <a:srgbClr val="660066"/>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Times New Roman"/>
                <a:ea typeface="Times New Roman"/>
                <a:cs typeface="Times New Roman"/>
                <a:sym typeface="Times New Roman"/>
              </a:rPr>
              <a:t>   VÙNG TRÊN ĐỒI</a:t>
            </a:r>
            <a:endParaRPr/>
          </a:p>
        </p:txBody>
      </p:sp>
      <p:cxnSp>
        <p:nvCxnSpPr>
          <p:cNvPr id="746" name="Google Shape;746;p51"/>
          <p:cNvCxnSpPr/>
          <p:nvPr/>
        </p:nvCxnSpPr>
        <p:spPr>
          <a:xfrm>
            <a:off x="6705600" y="1828800"/>
            <a:ext cx="0" cy="4114800"/>
          </a:xfrm>
          <a:prstGeom prst="straightConnector1">
            <a:avLst/>
          </a:prstGeom>
          <a:noFill/>
          <a:ln w="76200" cap="flat" cmpd="sng">
            <a:solidFill>
              <a:srgbClr val="800080"/>
            </a:solidFill>
            <a:prstDash val="solid"/>
            <a:round/>
            <a:headEnd type="none" w="sm" len="sm"/>
            <a:tailEnd type="none" w="sm" len="sm"/>
          </a:ln>
        </p:spPr>
      </p:cxnSp>
      <p:cxnSp>
        <p:nvCxnSpPr>
          <p:cNvPr id="747" name="Google Shape;747;p51"/>
          <p:cNvCxnSpPr/>
          <p:nvPr/>
        </p:nvCxnSpPr>
        <p:spPr>
          <a:xfrm rot="10800000">
            <a:off x="3352800" y="3505200"/>
            <a:ext cx="3352800" cy="0"/>
          </a:xfrm>
          <a:prstGeom prst="straightConnector1">
            <a:avLst/>
          </a:prstGeom>
          <a:noFill/>
          <a:ln w="38100" cap="flat" cmpd="sng">
            <a:solidFill>
              <a:srgbClr val="FF0000"/>
            </a:solidFill>
            <a:prstDash val="solid"/>
            <a:round/>
            <a:headEnd type="none" w="sm" len="sm"/>
            <a:tailEnd type="triangle" w="med" len="med"/>
          </a:ln>
        </p:spPr>
      </p:cxnSp>
      <p:sp>
        <p:nvSpPr>
          <p:cNvPr id="748" name="Google Shape;748;p51"/>
          <p:cNvSpPr txBox="1"/>
          <p:nvPr/>
        </p:nvSpPr>
        <p:spPr>
          <a:xfrm>
            <a:off x="5276850" y="3138488"/>
            <a:ext cx="13525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THỂ TÙNG</a:t>
            </a:r>
            <a:endParaRPr/>
          </a:p>
        </p:txBody>
      </p:sp>
      <p:cxnSp>
        <p:nvCxnSpPr>
          <p:cNvPr id="749" name="Google Shape;749;p51"/>
          <p:cNvCxnSpPr/>
          <p:nvPr/>
        </p:nvCxnSpPr>
        <p:spPr>
          <a:xfrm flipH="1">
            <a:off x="3276600" y="2362200"/>
            <a:ext cx="3429000" cy="990600"/>
          </a:xfrm>
          <a:prstGeom prst="straightConnector1">
            <a:avLst/>
          </a:prstGeom>
          <a:noFill/>
          <a:ln w="38100" cap="flat" cmpd="sng">
            <a:solidFill>
              <a:srgbClr val="FF0000"/>
            </a:solidFill>
            <a:prstDash val="solid"/>
            <a:round/>
            <a:headEnd type="none" w="sm" len="sm"/>
            <a:tailEnd type="triangle" w="med" len="med"/>
          </a:ln>
        </p:spPr>
      </p:cxnSp>
      <p:sp>
        <p:nvSpPr>
          <p:cNvPr id="750" name="Google Shape;750;p51"/>
          <p:cNvSpPr txBox="1"/>
          <p:nvPr/>
        </p:nvSpPr>
        <p:spPr>
          <a:xfrm rot="-928280">
            <a:off x="4191000" y="2376488"/>
            <a:ext cx="22669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CUỐNG THỂ TÙNG</a:t>
            </a:r>
            <a:endParaRPr/>
          </a:p>
        </p:txBody>
      </p:sp>
      <p:sp>
        <p:nvSpPr>
          <p:cNvPr id="751" name="Google Shape;751;p51"/>
          <p:cNvSpPr txBox="1"/>
          <p:nvPr/>
        </p:nvSpPr>
        <p:spPr>
          <a:xfrm>
            <a:off x="6705600" y="2438400"/>
            <a:ext cx="2457450"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KÍCH THƯỚC: 5- 8mm</a:t>
            </a:r>
            <a:endParaRPr/>
          </a:p>
        </p:txBody>
      </p:sp>
      <p:sp>
        <p:nvSpPr>
          <p:cNvPr id="752" name="Google Shape;752;p51"/>
          <p:cNvSpPr txBox="1"/>
          <p:nvPr/>
        </p:nvSpPr>
        <p:spPr>
          <a:xfrm>
            <a:off x="6705600" y="2909888"/>
            <a:ext cx="19875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TUYẾN NỘI TIẾT</a:t>
            </a:r>
            <a:endParaRPr/>
          </a:p>
        </p:txBody>
      </p:sp>
      <p:cxnSp>
        <p:nvCxnSpPr>
          <p:cNvPr id="753" name="Google Shape;753;p51"/>
          <p:cNvCxnSpPr/>
          <p:nvPr/>
        </p:nvCxnSpPr>
        <p:spPr>
          <a:xfrm>
            <a:off x="7772400" y="3352800"/>
            <a:ext cx="0" cy="381000"/>
          </a:xfrm>
          <a:prstGeom prst="straightConnector1">
            <a:avLst/>
          </a:prstGeom>
          <a:noFill/>
          <a:ln w="76200" cap="flat" cmpd="sng">
            <a:solidFill>
              <a:srgbClr val="339966"/>
            </a:solidFill>
            <a:prstDash val="solid"/>
            <a:round/>
            <a:headEnd type="none" w="sm" len="sm"/>
            <a:tailEnd type="triangle" w="med" len="med"/>
          </a:ln>
          <a:effectLst>
            <a:outerShdw dist="107763" dir="2700000" algn="ctr" rotWithShape="0">
              <a:schemeClr val="lt2">
                <a:alpha val="49803"/>
              </a:schemeClr>
            </a:outerShdw>
          </a:effectLst>
        </p:spPr>
      </p:cxnSp>
      <p:sp>
        <p:nvSpPr>
          <p:cNvPr id="754" name="Google Shape;754;p51"/>
          <p:cNvSpPr txBox="1"/>
          <p:nvPr/>
        </p:nvSpPr>
        <p:spPr>
          <a:xfrm>
            <a:off x="7016750" y="3900488"/>
            <a:ext cx="1517650"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MELATONIN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5"/>
                                        </p:tgtEl>
                                        <p:attrNameLst>
                                          <p:attrName>style.visibility</p:attrName>
                                        </p:attrNameLst>
                                      </p:cBhvr>
                                      <p:to>
                                        <p:strVal val="visible"/>
                                      </p:to>
                                    </p:set>
                                    <p:animEffect transition="in" filter="fade">
                                      <p:cBhvr>
                                        <p:cTn id="12" dur="2000"/>
                                        <p:tgtEl>
                                          <p:spTgt spid="7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6"/>
                                        </p:tgtEl>
                                        <p:attrNameLst>
                                          <p:attrName>style.visibility</p:attrName>
                                        </p:attrNameLst>
                                      </p:cBhvr>
                                      <p:to>
                                        <p:strVal val="visible"/>
                                      </p:to>
                                    </p:set>
                                    <p:animEffect transition="in" filter="fade">
                                      <p:cBhvr>
                                        <p:cTn id="17" dur="500"/>
                                        <p:tgtEl>
                                          <p:spTgt spid="7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7"/>
                                        </p:tgtEl>
                                        <p:attrNameLst>
                                          <p:attrName>style.visibility</p:attrName>
                                        </p:attrNameLst>
                                      </p:cBhvr>
                                      <p:to>
                                        <p:strVal val="visible"/>
                                      </p:to>
                                    </p:set>
                                    <p:animEffect transition="in" filter="fade">
                                      <p:cBhvr>
                                        <p:cTn id="22" dur="500"/>
                                        <p:tgtEl>
                                          <p:spTgt spid="747"/>
                                        </p:tgtEl>
                                      </p:cBhvr>
                                    </p:animEffect>
                                  </p:childTnLst>
                                </p:cTn>
                              </p:par>
                              <p:par>
                                <p:cTn id="23" presetID="10" presetClass="entr" presetSubtype="0" fill="hold" nodeType="withEffect">
                                  <p:stCondLst>
                                    <p:cond delay="0"/>
                                  </p:stCondLst>
                                  <p:childTnLst>
                                    <p:set>
                                      <p:cBhvr>
                                        <p:cTn id="24" dur="1" fill="hold">
                                          <p:stCondLst>
                                            <p:cond delay="0"/>
                                          </p:stCondLst>
                                        </p:cTn>
                                        <p:tgtEl>
                                          <p:spTgt spid="748"/>
                                        </p:tgtEl>
                                        <p:attrNameLst>
                                          <p:attrName>style.visibility</p:attrName>
                                        </p:attrNameLst>
                                      </p:cBhvr>
                                      <p:to>
                                        <p:strVal val="visible"/>
                                      </p:to>
                                    </p:set>
                                    <p:animEffect transition="in" filter="fade">
                                      <p:cBhvr>
                                        <p:cTn id="25" dur="500"/>
                                        <p:tgtEl>
                                          <p:spTgt spid="748"/>
                                        </p:tgtEl>
                                      </p:cBhvr>
                                    </p:animEffect>
                                  </p:childTnLst>
                                </p:cTn>
                              </p:par>
                              <p:par>
                                <p:cTn id="26" presetID="10" presetClass="entr" presetSubtype="0" fill="hold" nodeType="withEffect">
                                  <p:stCondLst>
                                    <p:cond delay="0"/>
                                  </p:stCondLst>
                                  <p:childTnLst>
                                    <p:set>
                                      <p:cBhvr>
                                        <p:cTn id="27" dur="1" fill="hold">
                                          <p:stCondLst>
                                            <p:cond delay="0"/>
                                          </p:stCondLst>
                                        </p:cTn>
                                        <p:tgtEl>
                                          <p:spTgt spid="751"/>
                                        </p:tgtEl>
                                        <p:attrNameLst>
                                          <p:attrName>style.visibility</p:attrName>
                                        </p:attrNameLst>
                                      </p:cBhvr>
                                      <p:to>
                                        <p:strVal val="visible"/>
                                      </p:to>
                                    </p:set>
                                    <p:animEffect transition="in" filter="fade">
                                      <p:cBhvr>
                                        <p:cTn id="28" dur="2000"/>
                                        <p:tgtEl>
                                          <p:spTgt spid="751"/>
                                        </p:tgtEl>
                                      </p:cBhvr>
                                    </p:animEffect>
                                  </p:childTnLst>
                                </p:cTn>
                              </p:par>
                              <p:par>
                                <p:cTn id="29" presetID="10" presetClass="entr" presetSubtype="0" fill="hold" nodeType="withEffect">
                                  <p:stCondLst>
                                    <p:cond delay="0"/>
                                  </p:stCondLst>
                                  <p:childTnLst>
                                    <p:set>
                                      <p:cBhvr>
                                        <p:cTn id="30" dur="1" fill="hold">
                                          <p:stCondLst>
                                            <p:cond delay="0"/>
                                          </p:stCondLst>
                                        </p:cTn>
                                        <p:tgtEl>
                                          <p:spTgt spid="752"/>
                                        </p:tgtEl>
                                        <p:attrNameLst>
                                          <p:attrName>style.visibility</p:attrName>
                                        </p:attrNameLst>
                                      </p:cBhvr>
                                      <p:to>
                                        <p:strVal val="visible"/>
                                      </p:to>
                                    </p:set>
                                    <p:animEffect transition="in" filter="fade">
                                      <p:cBhvr>
                                        <p:cTn id="31" dur="2000"/>
                                        <p:tgtEl>
                                          <p:spTgt spid="75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53"/>
                                        </p:tgtEl>
                                        <p:attrNameLst>
                                          <p:attrName>style.visibility</p:attrName>
                                        </p:attrNameLst>
                                      </p:cBhvr>
                                      <p:to>
                                        <p:strVal val="visible"/>
                                      </p:to>
                                    </p:set>
                                    <p:animEffect transition="in" filter="fade">
                                      <p:cBhvr>
                                        <p:cTn id="36" dur="500"/>
                                        <p:tgtEl>
                                          <p:spTgt spid="7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54"/>
                                        </p:tgtEl>
                                        <p:attrNameLst>
                                          <p:attrName>style.visibility</p:attrName>
                                        </p:attrNameLst>
                                      </p:cBhvr>
                                      <p:to>
                                        <p:strVal val="visible"/>
                                      </p:to>
                                    </p:set>
                                    <p:animEffect transition="in" filter="fade">
                                      <p:cBhvr>
                                        <p:cTn id="41" dur="2000"/>
                                        <p:tgtEl>
                                          <p:spTgt spid="75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49"/>
                                        </p:tgtEl>
                                        <p:attrNameLst>
                                          <p:attrName>style.visibility</p:attrName>
                                        </p:attrNameLst>
                                      </p:cBhvr>
                                      <p:to>
                                        <p:strVal val="visible"/>
                                      </p:to>
                                    </p:set>
                                    <p:animEffect transition="in" filter="fade">
                                      <p:cBhvr>
                                        <p:cTn id="46" dur="500"/>
                                        <p:tgtEl>
                                          <p:spTgt spid="749"/>
                                        </p:tgtEl>
                                      </p:cBhvr>
                                    </p:animEffect>
                                  </p:childTnLst>
                                </p:cTn>
                              </p:par>
                              <p:par>
                                <p:cTn id="47" presetID="10" presetClass="entr" presetSubtype="0" fill="hold" nodeType="withEffect">
                                  <p:stCondLst>
                                    <p:cond delay="0"/>
                                  </p:stCondLst>
                                  <p:childTnLst>
                                    <p:set>
                                      <p:cBhvr>
                                        <p:cTn id="48" dur="1" fill="hold">
                                          <p:stCondLst>
                                            <p:cond delay="0"/>
                                          </p:stCondLst>
                                        </p:cTn>
                                        <p:tgtEl>
                                          <p:spTgt spid="750"/>
                                        </p:tgtEl>
                                        <p:attrNameLst>
                                          <p:attrName>style.visibility</p:attrName>
                                        </p:attrNameLst>
                                      </p:cBhvr>
                                      <p:to>
                                        <p:strVal val="visible"/>
                                      </p:to>
                                    </p:set>
                                    <p:animEffect transition="in" filter="fade">
                                      <p:cBhvr>
                                        <p:cTn id="49" dur="500"/>
                                        <p:tgtEl>
                                          <p:spTgt spid="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2 loại giấc ngủ và giai đoạn ngủ</a:t>
            </a:r>
            <a:endParaRPr/>
          </a:p>
        </p:txBody>
      </p:sp>
      <p:pic>
        <p:nvPicPr>
          <p:cNvPr id="760" name="Google Shape;760;p52"/>
          <p:cNvPicPr preferRelativeResize="0">
            <a:picLocks noGrp="1"/>
          </p:cNvPicPr>
          <p:nvPr>
            <p:ph type="body" idx="1"/>
          </p:nvPr>
        </p:nvPicPr>
        <p:blipFill rotWithShape="1">
          <a:blip r:embed="rId3">
            <a:alphaModFix/>
          </a:blip>
          <a:srcRect/>
          <a:stretch/>
        </p:blipFill>
        <p:spPr>
          <a:xfrm>
            <a:off x="758825" y="1417955"/>
            <a:ext cx="8204835" cy="378206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graphicFrame>
        <p:nvGraphicFramePr>
          <p:cNvPr id="766" name="Google Shape;766;p53"/>
          <p:cNvGraphicFramePr/>
          <p:nvPr/>
        </p:nvGraphicFramePr>
        <p:xfrm>
          <a:off x="55245" y="94615"/>
          <a:ext cx="9073515" cy="6708775"/>
        </p:xfrm>
        <a:graphic>
          <a:graphicData uri="http://schemas.openxmlformats.org/presentationml/2006/ole">
            <mc:AlternateContent xmlns:mc="http://schemas.openxmlformats.org/markup-compatibility/2006">
              <mc:Choice xmlns:v="urn:schemas-microsoft-com:vml" Requires="v">
                <p:oleObj r:id="rId3" imgW="9073515" imgH="6708775" progId="Paint.Picture">
                  <p:embed/>
                </p:oleObj>
              </mc:Choice>
              <mc:Fallback>
                <p:oleObj r:id="rId3" imgW="9073515" imgH="6708775" progId="Paint.Picture">
                  <p:embed/>
                  <p:pic>
                    <p:nvPicPr>
                      <p:cNvPr id="766" name="Google Shape;766;p53"/>
                      <p:cNvPicPr preferRelativeResize="0"/>
                      <p:nvPr/>
                    </p:nvPicPr>
                    <p:blipFill rotWithShape="1">
                      <a:blip r:embed="rId4">
                        <a:alphaModFix/>
                      </a:blip>
                      <a:srcRect/>
                      <a:stretch/>
                    </p:blipFill>
                    <p:spPr>
                      <a:xfrm>
                        <a:off x="55245" y="94615"/>
                        <a:ext cx="9073515" cy="6708775"/>
                      </a:xfrm>
                      <a:prstGeom prst="rect">
                        <a:avLst/>
                      </a:prstGeom>
                      <a:noFill/>
                      <a:ln>
                        <a:noFill/>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4"/>
          <p:cNvSpPr txBox="1">
            <a:spLocks noGrp="1"/>
          </p:cNvSpPr>
          <p:nvPr>
            <p:ph type="body" idx="1"/>
          </p:nvPr>
        </p:nvSpPr>
        <p:spPr>
          <a:xfrm>
            <a:off x="0" y="1981200"/>
            <a:ext cx="9144000" cy="3581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Times New Roman"/>
              <a:buNone/>
            </a:pPr>
            <a:r>
              <a:rPr lang="en-US" b="1">
                <a:latin typeface="Times New Roman"/>
                <a:ea typeface="Times New Roman"/>
                <a:cs typeface="Times New Roman"/>
                <a:sym typeface="Times New Roman"/>
              </a:rPr>
              <a:t>HÌNH THỂ NGOÀI: </a:t>
            </a:r>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Trung não: </a:t>
            </a:r>
            <a:r>
              <a:rPr lang="en-US">
                <a:latin typeface="Times New Roman"/>
                <a:ea typeface="Times New Roman"/>
                <a:cs typeface="Times New Roman"/>
                <a:sym typeface="Times New Roman"/>
              </a:rPr>
              <a:t>2 cuống tiểu não, củ não sinh tư, cống não Sylvius</a:t>
            </a:r>
            <a:endParaRPr>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Cầu não: </a:t>
            </a:r>
            <a:r>
              <a:rPr lang="en-US">
                <a:latin typeface="Times New Roman"/>
                <a:ea typeface="Times New Roman"/>
                <a:cs typeface="Times New Roman"/>
                <a:sym typeface="Times New Roman"/>
              </a:rPr>
              <a:t>cầu nối trung não (trên) – hành não (dưới) – tiểu não (sau) </a:t>
            </a:r>
            <a:endParaRPr/>
          </a:p>
          <a:p>
            <a:pPr marL="342900" lvl="0" indent="-342900" algn="l" rtl="0">
              <a:spcBef>
                <a:spcPts val="640"/>
              </a:spcBef>
              <a:spcAft>
                <a:spcPts val="0"/>
              </a:spcAft>
              <a:buClr>
                <a:schemeClr val="dk1"/>
              </a:buClr>
              <a:buSzPts val="3200"/>
              <a:buFont typeface="Times New Roman"/>
              <a:buChar char="•"/>
            </a:pPr>
            <a:r>
              <a:rPr lang="en-US" b="1">
                <a:latin typeface="Times New Roman"/>
                <a:ea typeface="Times New Roman"/>
                <a:cs typeface="Times New Roman"/>
                <a:sym typeface="Times New Roman"/>
              </a:rPr>
              <a:t>Hành não: </a:t>
            </a:r>
            <a:r>
              <a:rPr lang="en-US">
                <a:latin typeface="Times New Roman"/>
                <a:ea typeface="Times New Roman"/>
                <a:cs typeface="Times New Roman"/>
                <a:sym typeface="Times New Roman"/>
              </a:rPr>
              <a:t>gần giống tủy sống</a:t>
            </a:r>
            <a:endParaRPr>
              <a:latin typeface="Times New Roman"/>
              <a:ea typeface="Times New Roman"/>
              <a:cs typeface="Times New Roman"/>
              <a:sym typeface="Times New Roman"/>
            </a:endParaRPr>
          </a:p>
        </p:txBody>
      </p:sp>
      <p:sp>
        <p:nvSpPr>
          <p:cNvPr id="772" name="Google Shape;772;p54"/>
          <p:cNvSpPr txBox="1">
            <a:spLocks noGrp="1"/>
          </p:cNvSpPr>
          <p:nvPr>
            <p:ph type="title"/>
          </p:nvPr>
        </p:nvSpPr>
        <p:spPr>
          <a:xfrm>
            <a:off x="457200" y="231775"/>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773" name="Google Shape;773;p54"/>
          <p:cNvSpPr txBox="1"/>
          <p:nvPr/>
        </p:nvSpPr>
        <p:spPr>
          <a:xfrm>
            <a:off x="228600" y="1123950"/>
            <a:ext cx="189865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3. THÂN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73"/>
                                        </p:tgtEl>
                                        <p:attrNameLst>
                                          <p:attrName>style.visibility</p:attrName>
                                        </p:attrNameLst>
                                      </p:cBhvr>
                                      <p:to>
                                        <p:strVal val="visible"/>
                                      </p:to>
                                    </p:set>
                                    <p:anim calcmode="lin" valueType="num">
                                      <p:cBhvr additive="base">
                                        <p:cTn id="7" dur="1000"/>
                                        <p:tgtEl>
                                          <p:spTgt spid="7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6" descr="Action_Potential"/>
          <p:cNvPicPr preferRelativeResize="0"/>
          <p:nvPr/>
        </p:nvPicPr>
        <p:blipFill rotWithShape="1">
          <a:blip r:embed="rId3">
            <a:alphaModFix/>
          </a:blip>
          <a:srcRect/>
          <a:stretch/>
        </p:blipFill>
        <p:spPr>
          <a:xfrm>
            <a:off x="143510" y="38100"/>
            <a:ext cx="8926830" cy="695896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55"/>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779" name="Google Shape;779;p55" descr="than-nao"/>
          <p:cNvPicPr preferRelativeResize="0">
            <a:picLocks noGrp="1"/>
          </p:cNvPicPr>
          <p:nvPr>
            <p:ph type="body" idx="1"/>
          </p:nvPr>
        </p:nvPicPr>
        <p:blipFill rotWithShape="1">
          <a:blip r:embed="rId3">
            <a:alphaModFix/>
          </a:blip>
          <a:srcRect/>
          <a:stretch/>
        </p:blipFill>
        <p:spPr>
          <a:xfrm>
            <a:off x="3352800" y="914400"/>
            <a:ext cx="3271838" cy="5715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6"/>
          <p:cNvSpPr txBox="1">
            <a:spLocks noGrp="1"/>
          </p:cNvSpPr>
          <p:nvPr>
            <p:ph type="body" idx="1"/>
          </p:nvPr>
        </p:nvSpPr>
        <p:spPr>
          <a:xfrm>
            <a:off x="461617" y="1881809"/>
            <a:ext cx="7467600" cy="44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HÌNH THỂ NGOÀI</a:t>
            </a:r>
            <a:r>
              <a:rPr lang="en-US" sz="2400">
                <a:latin typeface="Times New Roman"/>
                <a:ea typeface="Times New Roman"/>
                <a:cs typeface="Times New Roman"/>
                <a:sym typeface="Times New Roman"/>
              </a:rPr>
              <a:t>: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2 bán cầu tiểu não ( thùy trước – thùy sau)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Thùy nhộng </a:t>
            </a:r>
            <a:endParaRPr/>
          </a:p>
          <a:p>
            <a:pPr marL="0" lvl="0" indent="0" algn="l" rtl="0">
              <a:spcBef>
                <a:spcPts val="48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HÌNH THỂ TRONG: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Vỏ chất xám bên ngoài, chất trắng bên trong </a:t>
            </a:r>
            <a:endParaRPr/>
          </a:p>
          <a:p>
            <a:pPr marL="0" lvl="0" indent="0" algn="l" rtl="0">
              <a:spcBef>
                <a:spcPts val="480"/>
              </a:spcBef>
              <a:spcAft>
                <a:spcPts val="0"/>
              </a:spcAft>
              <a:buClr>
                <a:schemeClr val="dk1"/>
              </a:buClr>
              <a:buSzPts val="2400"/>
              <a:buFont typeface="Times New Roman"/>
              <a:buNone/>
            </a:pPr>
            <a:r>
              <a:rPr lang="en-US" sz="2400" b="1" i="1">
                <a:latin typeface="Times New Roman"/>
                <a:ea typeface="Times New Roman"/>
                <a:cs typeface="Times New Roman"/>
                <a:sym typeface="Times New Roman"/>
              </a:rPr>
              <a:t>CHỨC NĂNG: </a:t>
            </a:r>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trương lực cơ</a:t>
            </a:r>
            <a:endParaRPr sz="24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sự thăng bằng cơ thể</a:t>
            </a:r>
            <a:endParaRPr sz="24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Font typeface="Times New Roman"/>
              <a:buChar char="•"/>
            </a:pPr>
            <a:r>
              <a:rPr lang="en-US" sz="2400">
                <a:latin typeface="Times New Roman"/>
                <a:ea typeface="Times New Roman"/>
                <a:cs typeface="Times New Roman"/>
                <a:sym typeface="Times New Roman"/>
              </a:rPr>
              <a:t>Điều hòa các cử động theo ý muốn </a:t>
            </a:r>
            <a:endParaRPr/>
          </a:p>
        </p:txBody>
      </p:sp>
      <p:sp>
        <p:nvSpPr>
          <p:cNvPr id="785" name="Google Shape;785;p56"/>
          <p:cNvSpPr txBox="1">
            <a:spLocks noGrp="1"/>
          </p:cNvSpPr>
          <p:nvPr>
            <p:ph type="title"/>
          </p:nvPr>
        </p:nvSpPr>
        <p:spPr>
          <a:xfrm>
            <a:off x="457200" y="2159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sp>
        <p:nvSpPr>
          <p:cNvPr id="786" name="Google Shape;786;p56"/>
          <p:cNvSpPr txBox="1"/>
          <p:nvPr/>
        </p:nvSpPr>
        <p:spPr>
          <a:xfrm>
            <a:off x="228600" y="1127125"/>
            <a:ext cx="1784350"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6. TIỂU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86"/>
                                        </p:tgtEl>
                                        <p:attrNameLst>
                                          <p:attrName>style.visibility</p:attrName>
                                        </p:attrNameLst>
                                      </p:cBhvr>
                                      <p:to>
                                        <p:strVal val="visible"/>
                                      </p:to>
                                    </p:set>
                                    <p:anim calcmode="lin" valueType="num">
                                      <p:cBhvr additive="base">
                                        <p:cTn id="7" dur="1000"/>
                                        <p:tgtEl>
                                          <p:spTgt spid="78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57"/>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pic>
        <p:nvPicPr>
          <p:cNvPr id="792" name="Google Shape;792;p57" descr="tieu-nao-2"/>
          <p:cNvPicPr preferRelativeResize="0">
            <a:picLocks noGrp="1"/>
          </p:cNvPicPr>
          <p:nvPr>
            <p:ph type="body" idx="1"/>
          </p:nvPr>
        </p:nvPicPr>
        <p:blipFill rotWithShape="1">
          <a:blip r:embed="rId3">
            <a:alphaModFix/>
          </a:blip>
          <a:srcRect/>
          <a:stretch/>
        </p:blipFill>
        <p:spPr>
          <a:xfrm>
            <a:off x="2438400" y="2133600"/>
            <a:ext cx="5257800" cy="3881438"/>
          </a:xfrm>
          <a:prstGeom prst="rect">
            <a:avLst/>
          </a:prstGeom>
          <a:noFill/>
          <a:ln>
            <a:noFill/>
          </a:ln>
        </p:spPr>
      </p:pic>
      <p:sp>
        <p:nvSpPr>
          <p:cNvPr id="793" name="Google Shape;793;p57"/>
          <p:cNvSpPr txBox="1"/>
          <p:nvPr/>
        </p:nvSpPr>
        <p:spPr>
          <a:xfrm>
            <a:off x="228600" y="838200"/>
            <a:ext cx="1793875" cy="4000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u="sng">
                <a:solidFill>
                  <a:srgbClr val="FF0000"/>
                </a:solidFill>
                <a:latin typeface="Times New Roman"/>
                <a:ea typeface="Times New Roman"/>
                <a:cs typeface="Times New Roman"/>
                <a:sym typeface="Times New Roman"/>
              </a:rPr>
              <a:t>6- TIỂU NÃO:</a:t>
            </a:r>
            <a:endParaRPr/>
          </a:p>
        </p:txBody>
      </p:sp>
      <p:cxnSp>
        <p:nvCxnSpPr>
          <p:cNvPr id="794" name="Google Shape;794;p57"/>
          <p:cNvCxnSpPr/>
          <p:nvPr/>
        </p:nvCxnSpPr>
        <p:spPr>
          <a:xfrm rot="10800000">
            <a:off x="2590800" y="3200400"/>
            <a:ext cx="685800" cy="457200"/>
          </a:xfrm>
          <a:prstGeom prst="straightConnector1">
            <a:avLst/>
          </a:prstGeom>
          <a:noFill/>
          <a:ln w="38100" cap="flat" cmpd="sng">
            <a:solidFill>
              <a:srgbClr val="FF0000"/>
            </a:solidFill>
            <a:prstDash val="solid"/>
            <a:round/>
            <a:headEnd type="none" w="sm" len="sm"/>
            <a:tailEnd type="triangle" w="med" len="med"/>
          </a:ln>
        </p:spPr>
      </p:cxnSp>
      <p:sp>
        <p:nvSpPr>
          <p:cNvPr id="795" name="Google Shape;795;p57"/>
          <p:cNvSpPr txBox="1"/>
          <p:nvPr/>
        </p:nvSpPr>
        <p:spPr>
          <a:xfrm>
            <a:off x="1149350" y="2833688"/>
            <a:ext cx="1404938"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CHẤT XÁM</a:t>
            </a:r>
            <a:endParaRPr/>
          </a:p>
        </p:txBody>
      </p:sp>
      <p:cxnSp>
        <p:nvCxnSpPr>
          <p:cNvPr id="796" name="Google Shape;796;p57"/>
          <p:cNvCxnSpPr/>
          <p:nvPr/>
        </p:nvCxnSpPr>
        <p:spPr>
          <a:xfrm flipH="1">
            <a:off x="2590800" y="4267200"/>
            <a:ext cx="1447800" cy="1524000"/>
          </a:xfrm>
          <a:prstGeom prst="straightConnector1">
            <a:avLst/>
          </a:prstGeom>
          <a:noFill/>
          <a:ln w="38100" cap="flat" cmpd="sng">
            <a:solidFill>
              <a:srgbClr val="FF0000"/>
            </a:solidFill>
            <a:prstDash val="solid"/>
            <a:round/>
            <a:headEnd type="none" w="sm" len="sm"/>
            <a:tailEnd type="triangle" w="med" len="med"/>
          </a:ln>
        </p:spPr>
      </p:cxnSp>
      <p:sp>
        <p:nvSpPr>
          <p:cNvPr id="797" name="Google Shape;797;p57"/>
          <p:cNvSpPr txBox="1"/>
          <p:nvPr/>
        </p:nvSpPr>
        <p:spPr>
          <a:xfrm>
            <a:off x="914400" y="5638800"/>
            <a:ext cx="167005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Times New Roman"/>
                <a:ea typeface="Times New Roman"/>
                <a:cs typeface="Times New Roman"/>
                <a:sym typeface="Times New Roman"/>
              </a:rPr>
              <a:t>CHẤT TRẮNG</a:t>
            </a:r>
            <a:endParaRPr/>
          </a:p>
        </p:txBody>
      </p:sp>
      <p:sp>
        <p:nvSpPr>
          <p:cNvPr id="798" name="Google Shape;798;p57"/>
          <p:cNvSpPr txBox="1"/>
          <p:nvPr/>
        </p:nvSpPr>
        <p:spPr>
          <a:xfrm>
            <a:off x="3962400" y="6262688"/>
            <a:ext cx="2559050" cy="366712"/>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Times New Roman"/>
                <a:ea typeface="Times New Roman"/>
                <a:cs typeface="Times New Roman"/>
                <a:sym typeface="Times New Roman"/>
              </a:rPr>
              <a:t>CÂY SỐNG TIỂU NÃO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93"/>
                                        </p:tgtEl>
                                        <p:attrNameLst>
                                          <p:attrName>style.visibility</p:attrName>
                                        </p:attrNameLst>
                                      </p:cBhvr>
                                      <p:to>
                                        <p:strVal val="visible"/>
                                      </p:to>
                                    </p:set>
                                    <p:anim calcmode="lin" valueType="num">
                                      <p:cBhvr additive="base">
                                        <p:cTn id="7" dur="1000"/>
                                        <p:tgtEl>
                                          <p:spTgt spid="79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4"/>
                                        </p:tgtEl>
                                        <p:attrNameLst>
                                          <p:attrName>style.visibility</p:attrName>
                                        </p:attrNameLst>
                                      </p:cBhvr>
                                      <p:to>
                                        <p:strVal val="visible"/>
                                      </p:to>
                                    </p:set>
                                    <p:animEffect transition="in" filter="fade">
                                      <p:cBhvr>
                                        <p:cTn id="12" dur="500"/>
                                        <p:tgtEl>
                                          <p:spTgt spid="7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5"/>
                                        </p:tgtEl>
                                        <p:attrNameLst>
                                          <p:attrName>style.visibility</p:attrName>
                                        </p:attrNameLst>
                                      </p:cBhvr>
                                      <p:to>
                                        <p:strVal val="visible"/>
                                      </p:to>
                                    </p:set>
                                    <p:animEffect transition="in" filter="fade">
                                      <p:cBhvr>
                                        <p:cTn id="17" dur="500"/>
                                        <p:tgtEl>
                                          <p:spTgt spid="7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6"/>
                                        </p:tgtEl>
                                        <p:attrNameLst>
                                          <p:attrName>style.visibility</p:attrName>
                                        </p:attrNameLst>
                                      </p:cBhvr>
                                      <p:to>
                                        <p:strVal val="visible"/>
                                      </p:to>
                                    </p:set>
                                    <p:animEffect transition="in" filter="fade">
                                      <p:cBhvr>
                                        <p:cTn id="22" dur="500"/>
                                        <p:tgtEl>
                                          <p:spTgt spid="7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7"/>
                                        </p:tgtEl>
                                        <p:attrNameLst>
                                          <p:attrName>style.visibility</p:attrName>
                                        </p:attrNameLst>
                                      </p:cBhvr>
                                      <p:to>
                                        <p:strVal val="visible"/>
                                      </p:to>
                                    </p:set>
                                    <p:animEffect transition="in" filter="fade">
                                      <p:cBhvr>
                                        <p:cTn id="27" dur="500"/>
                                        <p:tgtEl>
                                          <p:spTgt spid="7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8"/>
                                        </p:tgtEl>
                                        <p:attrNameLst>
                                          <p:attrName>style.visibility</p:attrName>
                                        </p:attrNameLst>
                                      </p:cBhvr>
                                      <p:to>
                                        <p:strVal val="visible"/>
                                      </p:to>
                                    </p:set>
                                    <p:animEffect transition="in" filter="fade">
                                      <p:cBhvr>
                                        <p:cTn id="32" dur="500"/>
                                        <p:tgtEl>
                                          <p:spTgt spid="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8"/>
          <p:cNvSpPr txBox="1">
            <a:spLocks noGrp="1"/>
          </p:cNvSpPr>
          <p:nvPr>
            <p:ph type="title"/>
          </p:nvPr>
        </p:nvSpPr>
        <p:spPr>
          <a:xfrm>
            <a:off x="533400" y="243840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4400" b="1">
                <a:solidFill>
                  <a:srgbClr val="FF0000"/>
                </a:solidFill>
                <a:latin typeface="Times New Roman"/>
                <a:ea typeface="Times New Roman"/>
                <a:cs typeface="Times New Roman"/>
                <a:sym typeface="Times New Roman"/>
              </a:rPr>
              <a:t>HỆ THẦN KINH</a:t>
            </a:r>
            <a:br>
              <a:rPr lang="en-US" sz="4400" b="1">
                <a:solidFill>
                  <a:srgbClr val="FF0000"/>
                </a:solidFill>
                <a:latin typeface="Times New Roman"/>
                <a:ea typeface="Times New Roman"/>
                <a:cs typeface="Times New Roman"/>
                <a:sym typeface="Times New Roman"/>
              </a:rPr>
            </a:br>
            <a:r>
              <a:rPr lang="en-US" sz="4400" b="1">
                <a:solidFill>
                  <a:srgbClr val="FF0000"/>
                </a:solidFill>
                <a:latin typeface="Times New Roman"/>
                <a:ea typeface="Times New Roman"/>
                <a:cs typeface="Times New Roman"/>
                <a:sym typeface="Times New Roman"/>
              </a:rPr>
              <a:t> NGOẠI BIÊN</a:t>
            </a:r>
            <a:endParaRPr/>
          </a:p>
        </p:txBody>
      </p:sp>
      <p:sp>
        <p:nvSpPr>
          <p:cNvPr id="804" name="Google Shape;804;p5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latin typeface="Times New Roman"/>
                <a:ea typeface="Times New Roman"/>
                <a:cs typeface="Times New Roman"/>
                <a:sym typeface="Times New Roman"/>
              </a:rPr>
              <a:t>63</a:t>
            </a:fld>
            <a:endParaRPr>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59" descr="phanbotkso"/>
          <p:cNvPicPr preferRelativeResize="0"/>
          <p:nvPr/>
        </p:nvPicPr>
        <p:blipFill rotWithShape="1">
          <a:blip r:embed="rId3">
            <a:alphaModFix/>
          </a:blip>
          <a:srcRect l="11295" t="1764" r="15075" b="3022"/>
          <a:stretch/>
        </p:blipFill>
        <p:spPr>
          <a:xfrm>
            <a:off x="862013" y="1219200"/>
            <a:ext cx="4100512" cy="4953000"/>
          </a:xfrm>
          <a:prstGeom prst="rect">
            <a:avLst/>
          </a:prstGeom>
          <a:noFill/>
          <a:ln>
            <a:noFill/>
          </a:ln>
        </p:spPr>
      </p:pic>
      <p:sp>
        <p:nvSpPr>
          <p:cNvPr id="810" name="Google Shape;810;p59"/>
          <p:cNvSpPr txBox="1"/>
          <p:nvPr/>
        </p:nvSpPr>
        <p:spPr>
          <a:xfrm>
            <a:off x="1066800" y="1524000"/>
            <a:ext cx="3048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2"/>
                </a:solidFill>
                <a:latin typeface="Times New Roman"/>
                <a:ea typeface="Times New Roman"/>
                <a:cs typeface="Times New Roman"/>
                <a:sym typeface="Times New Roman"/>
              </a:rPr>
              <a:t>I</a:t>
            </a:r>
            <a:endParaRPr/>
          </a:p>
        </p:txBody>
      </p:sp>
      <p:sp>
        <p:nvSpPr>
          <p:cNvPr id="811" name="Google Shape;811;p59"/>
          <p:cNvSpPr txBox="1"/>
          <p:nvPr/>
        </p:nvSpPr>
        <p:spPr>
          <a:xfrm>
            <a:off x="1509713" y="158115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FF"/>
                </a:solidFill>
                <a:latin typeface="Times New Roman"/>
                <a:ea typeface="Times New Roman"/>
                <a:cs typeface="Times New Roman"/>
                <a:sym typeface="Times New Roman"/>
              </a:rPr>
              <a:t>II</a:t>
            </a:r>
            <a:endParaRPr/>
          </a:p>
        </p:txBody>
      </p:sp>
      <p:sp>
        <p:nvSpPr>
          <p:cNvPr id="812" name="Google Shape;812;p59"/>
          <p:cNvSpPr txBox="1"/>
          <p:nvPr/>
        </p:nvSpPr>
        <p:spPr>
          <a:xfrm>
            <a:off x="5257800" y="1247775"/>
            <a:ext cx="2895600" cy="338138"/>
          </a:xfrm>
          <a:prstGeom prst="rect">
            <a:avLst/>
          </a:prstGeom>
          <a:solidFill>
            <a:srgbClr val="80808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KHÖÙU GIAÙC</a:t>
            </a:r>
            <a:endParaRPr/>
          </a:p>
        </p:txBody>
      </p:sp>
      <p:sp>
        <p:nvSpPr>
          <p:cNvPr id="813" name="Google Shape;813;p59"/>
          <p:cNvSpPr txBox="1"/>
          <p:nvPr/>
        </p:nvSpPr>
        <p:spPr>
          <a:xfrm>
            <a:off x="5257800" y="1628775"/>
            <a:ext cx="2895600" cy="338138"/>
          </a:xfrm>
          <a:prstGeom prst="rect">
            <a:avLst/>
          </a:prstGeom>
          <a:solidFill>
            <a:srgbClr val="FF00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THÒ GIAÙC</a:t>
            </a:r>
            <a:endParaRPr/>
          </a:p>
        </p:txBody>
      </p:sp>
      <p:sp>
        <p:nvSpPr>
          <p:cNvPr id="814" name="Google Shape;814;p59"/>
          <p:cNvSpPr txBox="1"/>
          <p:nvPr/>
        </p:nvSpPr>
        <p:spPr>
          <a:xfrm>
            <a:off x="2547938" y="169545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accent1"/>
                </a:solidFill>
                <a:latin typeface="Times New Roman"/>
                <a:ea typeface="Times New Roman"/>
                <a:cs typeface="Times New Roman"/>
                <a:sym typeface="Times New Roman"/>
              </a:rPr>
              <a:t>III</a:t>
            </a:r>
            <a:endParaRPr/>
          </a:p>
        </p:txBody>
      </p:sp>
      <p:sp>
        <p:nvSpPr>
          <p:cNvPr id="815" name="Google Shape;815;p59"/>
          <p:cNvSpPr txBox="1"/>
          <p:nvPr/>
        </p:nvSpPr>
        <p:spPr>
          <a:xfrm>
            <a:off x="5276850" y="2009775"/>
            <a:ext cx="2876550" cy="338138"/>
          </a:xfrm>
          <a:prstGeom prst="rect">
            <a:avLst/>
          </a:prstGeom>
          <a:solidFill>
            <a:srgbClr val="00CC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VAÄN NHAÕN</a:t>
            </a:r>
            <a:endParaRPr/>
          </a:p>
        </p:txBody>
      </p:sp>
      <p:sp>
        <p:nvSpPr>
          <p:cNvPr id="816" name="Google Shape;816;p59"/>
          <p:cNvSpPr txBox="1"/>
          <p:nvPr/>
        </p:nvSpPr>
        <p:spPr>
          <a:xfrm>
            <a:off x="3062288" y="1905000"/>
            <a:ext cx="457200"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9900"/>
                </a:solidFill>
                <a:latin typeface="Times New Roman"/>
                <a:ea typeface="Times New Roman"/>
                <a:cs typeface="Times New Roman"/>
                <a:sym typeface="Times New Roman"/>
              </a:rPr>
              <a:t>IV</a:t>
            </a:r>
            <a:endParaRPr/>
          </a:p>
        </p:txBody>
      </p:sp>
      <p:sp>
        <p:nvSpPr>
          <p:cNvPr id="817" name="Google Shape;817;p59"/>
          <p:cNvSpPr txBox="1"/>
          <p:nvPr/>
        </p:nvSpPr>
        <p:spPr>
          <a:xfrm>
            <a:off x="5257800" y="2390775"/>
            <a:ext cx="2895600" cy="338138"/>
          </a:xfrm>
          <a:prstGeom prst="rect">
            <a:avLst/>
          </a:prstGeom>
          <a:solidFill>
            <a:srgbClr val="FF99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ROØNG ROÏC</a:t>
            </a:r>
            <a:endParaRPr/>
          </a:p>
        </p:txBody>
      </p:sp>
      <p:sp>
        <p:nvSpPr>
          <p:cNvPr id="818" name="Google Shape;818;p59"/>
          <p:cNvSpPr txBox="1"/>
          <p:nvPr/>
        </p:nvSpPr>
        <p:spPr>
          <a:xfrm>
            <a:off x="3276600" y="2262188"/>
            <a:ext cx="6096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9900"/>
                </a:solidFill>
                <a:latin typeface="Times New Roman"/>
                <a:ea typeface="Times New Roman"/>
                <a:cs typeface="Times New Roman"/>
                <a:sym typeface="Times New Roman"/>
              </a:rPr>
              <a:t>V</a:t>
            </a:r>
            <a:endParaRPr/>
          </a:p>
        </p:txBody>
      </p:sp>
      <p:sp>
        <p:nvSpPr>
          <p:cNvPr id="819" name="Google Shape;819;p59"/>
          <p:cNvSpPr txBox="1"/>
          <p:nvPr/>
        </p:nvSpPr>
        <p:spPr>
          <a:xfrm>
            <a:off x="5257800" y="2771775"/>
            <a:ext cx="2895600" cy="338138"/>
          </a:xfrm>
          <a:prstGeom prst="rect">
            <a:avLst/>
          </a:prstGeom>
          <a:solidFill>
            <a:srgbClr val="33CC33"/>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SINH BA</a:t>
            </a:r>
            <a:endParaRPr/>
          </a:p>
        </p:txBody>
      </p:sp>
      <p:sp>
        <p:nvSpPr>
          <p:cNvPr id="820" name="Google Shape;820;p59"/>
          <p:cNvSpPr txBox="1"/>
          <p:nvPr/>
        </p:nvSpPr>
        <p:spPr>
          <a:xfrm>
            <a:off x="2438400" y="2392363"/>
            <a:ext cx="4572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9933FF"/>
                </a:solidFill>
                <a:latin typeface="Times New Roman"/>
                <a:ea typeface="Times New Roman"/>
                <a:cs typeface="Times New Roman"/>
                <a:sym typeface="Times New Roman"/>
              </a:rPr>
              <a:t>VI</a:t>
            </a:r>
            <a:endParaRPr/>
          </a:p>
        </p:txBody>
      </p:sp>
      <p:sp>
        <p:nvSpPr>
          <p:cNvPr id="821" name="Google Shape;821;p59"/>
          <p:cNvSpPr txBox="1"/>
          <p:nvPr/>
        </p:nvSpPr>
        <p:spPr>
          <a:xfrm>
            <a:off x="5257800" y="3152775"/>
            <a:ext cx="2895600" cy="338138"/>
          </a:xfrm>
          <a:prstGeom prst="rect">
            <a:avLst/>
          </a:prstGeom>
          <a:solidFill>
            <a:srgbClr val="9933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V.N. NGOAØI</a:t>
            </a:r>
            <a:endParaRPr/>
          </a:p>
        </p:txBody>
      </p:sp>
      <p:sp>
        <p:nvSpPr>
          <p:cNvPr id="822" name="Google Shape;822;p59"/>
          <p:cNvSpPr txBox="1"/>
          <p:nvPr/>
        </p:nvSpPr>
        <p:spPr>
          <a:xfrm>
            <a:off x="2609850" y="3201988"/>
            <a:ext cx="6096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0066"/>
                </a:solidFill>
                <a:latin typeface="Times New Roman"/>
                <a:ea typeface="Times New Roman"/>
                <a:cs typeface="Times New Roman"/>
                <a:sym typeface="Times New Roman"/>
              </a:rPr>
              <a:t>VII</a:t>
            </a:r>
            <a:endParaRPr/>
          </a:p>
        </p:txBody>
      </p:sp>
      <p:sp>
        <p:nvSpPr>
          <p:cNvPr id="823" name="Google Shape;823;p59"/>
          <p:cNvSpPr txBox="1"/>
          <p:nvPr/>
        </p:nvSpPr>
        <p:spPr>
          <a:xfrm>
            <a:off x="5257800" y="3519488"/>
            <a:ext cx="2895600" cy="338137"/>
          </a:xfrm>
          <a:prstGeom prst="rect">
            <a:avLst/>
          </a:prstGeom>
          <a:solidFill>
            <a:srgbClr val="FF0066"/>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MAËT</a:t>
            </a:r>
            <a:endParaRPr/>
          </a:p>
        </p:txBody>
      </p:sp>
      <p:sp>
        <p:nvSpPr>
          <p:cNvPr id="824" name="Google Shape;824;p59"/>
          <p:cNvSpPr txBox="1"/>
          <p:nvPr/>
        </p:nvSpPr>
        <p:spPr>
          <a:xfrm>
            <a:off x="4038600" y="3090863"/>
            <a:ext cx="6858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6699"/>
                </a:solidFill>
                <a:latin typeface="Times New Roman"/>
                <a:ea typeface="Times New Roman"/>
                <a:cs typeface="Times New Roman"/>
                <a:sym typeface="Times New Roman"/>
              </a:rPr>
              <a:t>VII’</a:t>
            </a:r>
            <a:endParaRPr/>
          </a:p>
        </p:txBody>
      </p:sp>
      <p:sp>
        <p:nvSpPr>
          <p:cNvPr id="825" name="Google Shape;825;p59"/>
          <p:cNvSpPr txBox="1"/>
          <p:nvPr/>
        </p:nvSpPr>
        <p:spPr>
          <a:xfrm>
            <a:off x="5257800" y="3890963"/>
            <a:ext cx="2895600" cy="338137"/>
          </a:xfrm>
          <a:prstGeom prst="rect">
            <a:avLst/>
          </a:prstGeom>
          <a:solidFill>
            <a:srgbClr val="FF6699"/>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TRUNG GIAN</a:t>
            </a:r>
            <a:endParaRPr/>
          </a:p>
        </p:txBody>
      </p:sp>
      <p:sp>
        <p:nvSpPr>
          <p:cNvPr id="826" name="Google Shape;826;p59"/>
          <p:cNvSpPr txBox="1"/>
          <p:nvPr/>
        </p:nvSpPr>
        <p:spPr>
          <a:xfrm>
            <a:off x="3376613" y="3916363"/>
            <a:ext cx="585787"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66FF"/>
                </a:solidFill>
                <a:latin typeface="Times New Roman"/>
                <a:ea typeface="Times New Roman"/>
                <a:cs typeface="Times New Roman"/>
                <a:sym typeface="Times New Roman"/>
              </a:rPr>
              <a:t>VIII</a:t>
            </a:r>
            <a:endParaRPr/>
          </a:p>
        </p:txBody>
      </p:sp>
      <p:sp>
        <p:nvSpPr>
          <p:cNvPr id="827" name="Google Shape;827;p59"/>
          <p:cNvSpPr txBox="1"/>
          <p:nvPr/>
        </p:nvSpPr>
        <p:spPr>
          <a:xfrm>
            <a:off x="5257800" y="4262438"/>
            <a:ext cx="2895600" cy="338137"/>
          </a:xfrm>
          <a:prstGeom prst="rect">
            <a:avLst/>
          </a:prstGeom>
          <a:solidFill>
            <a:srgbClr val="0066FF"/>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TÑ – OÁC TAI</a:t>
            </a:r>
            <a:endParaRPr/>
          </a:p>
        </p:txBody>
      </p:sp>
      <p:sp>
        <p:nvSpPr>
          <p:cNvPr id="828" name="Google Shape;828;p59"/>
          <p:cNvSpPr txBox="1"/>
          <p:nvPr/>
        </p:nvSpPr>
        <p:spPr>
          <a:xfrm>
            <a:off x="3062288" y="4602163"/>
            <a:ext cx="442912"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FF6600"/>
                </a:solidFill>
                <a:latin typeface="Times New Roman"/>
                <a:ea typeface="Times New Roman"/>
                <a:cs typeface="Times New Roman"/>
                <a:sym typeface="Times New Roman"/>
              </a:rPr>
              <a:t>IX</a:t>
            </a:r>
            <a:endParaRPr/>
          </a:p>
        </p:txBody>
      </p:sp>
      <p:sp>
        <p:nvSpPr>
          <p:cNvPr id="829" name="Google Shape;829;p59"/>
          <p:cNvSpPr txBox="1"/>
          <p:nvPr/>
        </p:nvSpPr>
        <p:spPr>
          <a:xfrm>
            <a:off x="5257800" y="4629150"/>
            <a:ext cx="2895600" cy="338138"/>
          </a:xfrm>
          <a:prstGeom prst="rect">
            <a:avLst/>
          </a:prstGeom>
          <a:solidFill>
            <a:srgbClr val="FF66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THIEÄT HAÀU</a:t>
            </a:r>
            <a:endParaRPr/>
          </a:p>
        </p:txBody>
      </p:sp>
      <p:sp>
        <p:nvSpPr>
          <p:cNvPr id="830" name="Google Shape;830;p59"/>
          <p:cNvSpPr txBox="1"/>
          <p:nvPr/>
        </p:nvSpPr>
        <p:spPr>
          <a:xfrm>
            <a:off x="2957513" y="5745163"/>
            <a:ext cx="319087"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8080"/>
                </a:solidFill>
                <a:latin typeface="Times New Roman"/>
                <a:ea typeface="Times New Roman"/>
                <a:cs typeface="Times New Roman"/>
                <a:sym typeface="Times New Roman"/>
              </a:rPr>
              <a:t>X</a:t>
            </a:r>
            <a:endParaRPr/>
          </a:p>
        </p:txBody>
      </p:sp>
      <p:sp>
        <p:nvSpPr>
          <p:cNvPr id="831" name="Google Shape;831;p59"/>
          <p:cNvSpPr txBox="1"/>
          <p:nvPr/>
        </p:nvSpPr>
        <p:spPr>
          <a:xfrm>
            <a:off x="5257800" y="4981575"/>
            <a:ext cx="2895600" cy="338138"/>
          </a:xfrm>
          <a:prstGeom prst="rect">
            <a:avLst/>
          </a:prstGeom>
          <a:solidFill>
            <a:srgbClr val="00808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LANG THANG</a:t>
            </a:r>
            <a:endParaRPr/>
          </a:p>
        </p:txBody>
      </p:sp>
      <p:sp>
        <p:nvSpPr>
          <p:cNvPr id="832" name="Google Shape;832;p59"/>
          <p:cNvSpPr txBox="1"/>
          <p:nvPr/>
        </p:nvSpPr>
        <p:spPr>
          <a:xfrm>
            <a:off x="1862138" y="5111750"/>
            <a:ext cx="428625" cy="3381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C0000"/>
                </a:solidFill>
                <a:latin typeface="Times New Roman"/>
                <a:ea typeface="Times New Roman"/>
                <a:cs typeface="Times New Roman"/>
                <a:sym typeface="Times New Roman"/>
              </a:rPr>
              <a:t>XI</a:t>
            </a:r>
            <a:endParaRPr/>
          </a:p>
        </p:txBody>
      </p:sp>
      <p:sp>
        <p:nvSpPr>
          <p:cNvPr id="833" name="Google Shape;833;p59"/>
          <p:cNvSpPr txBox="1"/>
          <p:nvPr/>
        </p:nvSpPr>
        <p:spPr>
          <a:xfrm>
            <a:off x="5257800" y="5376863"/>
            <a:ext cx="2895600" cy="338137"/>
          </a:xfrm>
          <a:prstGeom prst="rect">
            <a:avLst/>
          </a:prstGeom>
          <a:solidFill>
            <a:srgbClr val="CC0000"/>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PHUÏ</a:t>
            </a:r>
            <a:endParaRPr/>
          </a:p>
        </p:txBody>
      </p:sp>
      <p:sp>
        <p:nvSpPr>
          <p:cNvPr id="834" name="Google Shape;834;p59"/>
          <p:cNvSpPr txBox="1"/>
          <p:nvPr/>
        </p:nvSpPr>
        <p:spPr>
          <a:xfrm>
            <a:off x="1371600" y="5287963"/>
            <a:ext cx="561975"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3333CC"/>
                </a:solidFill>
                <a:latin typeface="Times New Roman"/>
                <a:ea typeface="Times New Roman"/>
                <a:cs typeface="Times New Roman"/>
                <a:sym typeface="Times New Roman"/>
              </a:rPr>
              <a:t>XII</a:t>
            </a:r>
            <a:endParaRPr/>
          </a:p>
        </p:txBody>
      </p:sp>
      <p:sp>
        <p:nvSpPr>
          <p:cNvPr id="835" name="Google Shape;835;p59"/>
          <p:cNvSpPr txBox="1"/>
          <p:nvPr/>
        </p:nvSpPr>
        <p:spPr>
          <a:xfrm>
            <a:off x="5257800" y="5791200"/>
            <a:ext cx="2895600" cy="338138"/>
          </a:xfrm>
          <a:prstGeom prst="rect">
            <a:avLst/>
          </a:prstGeom>
          <a:solidFill>
            <a:srgbClr val="3333CC"/>
          </a:solidFill>
          <a:ln>
            <a:noFill/>
          </a:ln>
          <a:effectLst>
            <a:outerShdw dist="107763" dir="2700000" algn="ctr" rotWithShape="0">
              <a:schemeClr val="lt2">
                <a:alpha val="49803"/>
              </a:scheme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Times New Roman"/>
                <a:ea typeface="Times New Roman"/>
                <a:cs typeface="Times New Roman"/>
                <a:sym typeface="Times New Roman"/>
              </a:rPr>
              <a:t>THAÀN KINH HAÏ THIEÄT</a:t>
            </a:r>
            <a:endParaRPr/>
          </a:p>
        </p:txBody>
      </p:sp>
      <p:sp>
        <p:nvSpPr>
          <p:cNvPr id="836" name="Google Shape;836;p59"/>
          <p:cNvSpPr/>
          <p:nvPr/>
        </p:nvSpPr>
        <p:spPr>
          <a:xfrm>
            <a:off x="457200" y="76200"/>
            <a:ext cx="8229600" cy="1139825"/>
          </a:xfrm>
          <a:prstGeom prst="rect">
            <a:avLst/>
          </a:prstGeom>
          <a:noFill/>
          <a:ln>
            <a:noFill/>
          </a:ln>
        </p:spPr>
        <p:txBody>
          <a:bodyPr spcFirstLastPara="1" wrap="square" lIns="91425" tIns="45700" rIns="91425" bIns="45700" anchor="ctr" anchorCtr="1">
            <a:noAutofit/>
          </a:bodyPr>
          <a:lstStyle/>
          <a:p>
            <a:pPr marL="0" marR="0" lvl="0" indent="0" algn="ctr" rtl="0">
              <a:spcBef>
                <a:spcPts val="0"/>
              </a:spcBef>
              <a:spcAft>
                <a:spcPts val="0"/>
              </a:spcAft>
              <a:buNone/>
            </a:pPr>
            <a:r>
              <a:rPr lang="en-US" sz="4000" b="1">
                <a:solidFill>
                  <a:schemeClr val="dk1"/>
                </a:solidFill>
                <a:latin typeface="Times New Roman"/>
                <a:ea typeface="Times New Roman"/>
                <a:cs typeface="Times New Roman"/>
                <a:sym typeface="Times New Roman"/>
              </a:rPr>
              <a:t>12 ĐOÂI THẦN KINH SỌ</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0"/>
                                        </p:tgtEl>
                                        <p:attrNameLst>
                                          <p:attrName>style.visibility</p:attrName>
                                        </p:attrNameLst>
                                      </p:cBhvr>
                                      <p:to>
                                        <p:strVal val="visible"/>
                                      </p:to>
                                    </p:set>
                                    <p:animEffect transition="in" filter="fade">
                                      <p:cBhvr>
                                        <p:cTn id="12" dur="500"/>
                                        <p:tgtEl>
                                          <p:spTgt spid="8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2"/>
                                        </p:tgtEl>
                                        <p:attrNameLst>
                                          <p:attrName>style.visibility</p:attrName>
                                        </p:attrNameLst>
                                      </p:cBhvr>
                                      <p:to>
                                        <p:strVal val="visible"/>
                                      </p:to>
                                    </p:set>
                                    <p:animEffect transition="in" filter="fade">
                                      <p:cBhvr>
                                        <p:cTn id="17" dur="500"/>
                                        <p:tgtEl>
                                          <p:spTgt spid="8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1"/>
                                        </p:tgtEl>
                                        <p:attrNameLst>
                                          <p:attrName>style.visibility</p:attrName>
                                        </p:attrNameLst>
                                      </p:cBhvr>
                                      <p:to>
                                        <p:strVal val="visible"/>
                                      </p:to>
                                    </p:set>
                                    <p:animEffect transition="in" filter="fade">
                                      <p:cBhvr>
                                        <p:cTn id="22" dur="500"/>
                                        <p:tgtEl>
                                          <p:spTgt spid="8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3"/>
                                        </p:tgtEl>
                                        <p:attrNameLst>
                                          <p:attrName>style.visibility</p:attrName>
                                        </p:attrNameLst>
                                      </p:cBhvr>
                                      <p:to>
                                        <p:strVal val="visible"/>
                                      </p:to>
                                    </p:set>
                                    <p:animEffect transition="in" filter="fade">
                                      <p:cBhvr>
                                        <p:cTn id="27" dur="500"/>
                                        <p:tgtEl>
                                          <p:spTgt spid="8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4"/>
                                        </p:tgtEl>
                                        <p:attrNameLst>
                                          <p:attrName>style.visibility</p:attrName>
                                        </p:attrNameLst>
                                      </p:cBhvr>
                                      <p:to>
                                        <p:strVal val="visible"/>
                                      </p:to>
                                    </p:set>
                                    <p:animEffect transition="in" filter="fade">
                                      <p:cBhvr>
                                        <p:cTn id="32" dur="500"/>
                                        <p:tgtEl>
                                          <p:spTgt spid="8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15"/>
                                        </p:tgtEl>
                                        <p:attrNameLst>
                                          <p:attrName>style.visibility</p:attrName>
                                        </p:attrNameLst>
                                      </p:cBhvr>
                                      <p:to>
                                        <p:strVal val="visible"/>
                                      </p:to>
                                    </p:set>
                                    <p:animEffect transition="in" filter="fade">
                                      <p:cBhvr>
                                        <p:cTn id="37" dur="500"/>
                                        <p:tgtEl>
                                          <p:spTgt spid="8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6"/>
                                        </p:tgtEl>
                                        <p:attrNameLst>
                                          <p:attrName>style.visibility</p:attrName>
                                        </p:attrNameLst>
                                      </p:cBhvr>
                                      <p:to>
                                        <p:strVal val="visible"/>
                                      </p:to>
                                    </p:set>
                                    <p:animEffect transition="in" filter="fade">
                                      <p:cBhvr>
                                        <p:cTn id="42" dur="500"/>
                                        <p:tgtEl>
                                          <p:spTgt spid="8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7"/>
                                        </p:tgtEl>
                                        <p:attrNameLst>
                                          <p:attrName>style.visibility</p:attrName>
                                        </p:attrNameLst>
                                      </p:cBhvr>
                                      <p:to>
                                        <p:strVal val="visible"/>
                                      </p:to>
                                    </p:set>
                                    <p:animEffect transition="in" filter="fade">
                                      <p:cBhvr>
                                        <p:cTn id="47" dur="500"/>
                                        <p:tgtEl>
                                          <p:spTgt spid="8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18"/>
                                        </p:tgtEl>
                                        <p:attrNameLst>
                                          <p:attrName>style.visibility</p:attrName>
                                        </p:attrNameLst>
                                      </p:cBhvr>
                                      <p:to>
                                        <p:strVal val="visible"/>
                                      </p:to>
                                    </p:set>
                                    <p:animEffect transition="in" filter="fade">
                                      <p:cBhvr>
                                        <p:cTn id="52" dur="500"/>
                                        <p:tgtEl>
                                          <p:spTgt spid="81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19"/>
                                        </p:tgtEl>
                                        <p:attrNameLst>
                                          <p:attrName>style.visibility</p:attrName>
                                        </p:attrNameLst>
                                      </p:cBhvr>
                                      <p:to>
                                        <p:strVal val="visible"/>
                                      </p:to>
                                    </p:set>
                                    <p:animEffect transition="in" filter="fade">
                                      <p:cBhvr>
                                        <p:cTn id="57" dur="500"/>
                                        <p:tgtEl>
                                          <p:spTgt spid="81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0"/>
                                        </p:tgtEl>
                                        <p:attrNameLst>
                                          <p:attrName>style.visibility</p:attrName>
                                        </p:attrNameLst>
                                      </p:cBhvr>
                                      <p:to>
                                        <p:strVal val="visible"/>
                                      </p:to>
                                    </p:set>
                                    <p:animEffect transition="in" filter="fade">
                                      <p:cBhvr>
                                        <p:cTn id="62" dur="500"/>
                                        <p:tgtEl>
                                          <p:spTgt spid="8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1"/>
                                        </p:tgtEl>
                                        <p:attrNameLst>
                                          <p:attrName>style.visibility</p:attrName>
                                        </p:attrNameLst>
                                      </p:cBhvr>
                                      <p:to>
                                        <p:strVal val="visible"/>
                                      </p:to>
                                    </p:set>
                                    <p:animEffect transition="in" filter="fade">
                                      <p:cBhvr>
                                        <p:cTn id="67" dur="500"/>
                                        <p:tgtEl>
                                          <p:spTgt spid="82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22"/>
                                        </p:tgtEl>
                                        <p:attrNameLst>
                                          <p:attrName>style.visibility</p:attrName>
                                        </p:attrNameLst>
                                      </p:cBhvr>
                                      <p:to>
                                        <p:strVal val="visible"/>
                                      </p:to>
                                    </p:set>
                                    <p:animEffect transition="in" filter="fade">
                                      <p:cBhvr>
                                        <p:cTn id="72" dur="500"/>
                                        <p:tgtEl>
                                          <p:spTgt spid="8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23"/>
                                        </p:tgtEl>
                                        <p:attrNameLst>
                                          <p:attrName>style.visibility</p:attrName>
                                        </p:attrNameLst>
                                      </p:cBhvr>
                                      <p:to>
                                        <p:strVal val="visible"/>
                                      </p:to>
                                    </p:set>
                                    <p:animEffect transition="in" filter="fade">
                                      <p:cBhvr>
                                        <p:cTn id="77" dur="500"/>
                                        <p:tgtEl>
                                          <p:spTgt spid="8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24"/>
                                        </p:tgtEl>
                                        <p:attrNameLst>
                                          <p:attrName>style.visibility</p:attrName>
                                        </p:attrNameLst>
                                      </p:cBhvr>
                                      <p:to>
                                        <p:strVal val="visible"/>
                                      </p:to>
                                    </p:set>
                                    <p:animEffect transition="in" filter="fade">
                                      <p:cBhvr>
                                        <p:cTn id="82" dur="500"/>
                                        <p:tgtEl>
                                          <p:spTgt spid="8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825"/>
                                        </p:tgtEl>
                                        <p:attrNameLst>
                                          <p:attrName>style.visibility</p:attrName>
                                        </p:attrNameLst>
                                      </p:cBhvr>
                                      <p:to>
                                        <p:strVal val="visible"/>
                                      </p:to>
                                    </p:set>
                                    <p:animEffect transition="in" filter="fade">
                                      <p:cBhvr>
                                        <p:cTn id="87" dur="500"/>
                                        <p:tgtEl>
                                          <p:spTgt spid="8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826"/>
                                        </p:tgtEl>
                                        <p:attrNameLst>
                                          <p:attrName>style.visibility</p:attrName>
                                        </p:attrNameLst>
                                      </p:cBhvr>
                                      <p:to>
                                        <p:strVal val="visible"/>
                                      </p:to>
                                    </p:set>
                                    <p:animEffect transition="in" filter="fade">
                                      <p:cBhvr>
                                        <p:cTn id="92" dur="500"/>
                                        <p:tgtEl>
                                          <p:spTgt spid="82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827"/>
                                        </p:tgtEl>
                                        <p:attrNameLst>
                                          <p:attrName>style.visibility</p:attrName>
                                        </p:attrNameLst>
                                      </p:cBhvr>
                                      <p:to>
                                        <p:strVal val="visible"/>
                                      </p:to>
                                    </p:set>
                                    <p:animEffect transition="in" filter="fade">
                                      <p:cBhvr>
                                        <p:cTn id="97" dur="500"/>
                                        <p:tgtEl>
                                          <p:spTgt spid="827"/>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828"/>
                                        </p:tgtEl>
                                        <p:attrNameLst>
                                          <p:attrName>style.visibility</p:attrName>
                                        </p:attrNameLst>
                                      </p:cBhvr>
                                      <p:to>
                                        <p:strVal val="visible"/>
                                      </p:to>
                                    </p:set>
                                    <p:animEffect transition="in" filter="fade">
                                      <p:cBhvr>
                                        <p:cTn id="102" dur="500"/>
                                        <p:tgtEl>
                                          <p:spTgt spid="8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29"/>
                                        </p:tgtEl>
                                        <p:attrNameLst>
                                          <p:attrName>style.visibility</p:attrName>
                                        </p:attrNameLst>
                                      </p:cBhvr>
                                      <p:to>
                                        <p:strVal val="visible"/>
                                      </p:to>
                                    </p:set>
                                    <p:animEffect transition="in" filter="fade">
                                      <p:cBhvr>
                                        <p:cTn id="107" dur="500"/>
                                        <p:tgtEl>
                                          <p:spTgt spid="8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30"/>
                                        </p:tgtEl>
                                        <p:attrNameLst>
                                          <p:attrName>style.visibility</p:attrName>
                                        </p:attrNameLst>
                                      </p:cBhvr>
                                      <p:to>
                                        <p:strVal val="visible"/>
                                      </p:to>
                                    </p:set>
                                    <p:animEffect transition="in" filter="fade">
                                      <p:cBhvr>
                                        <p:cTn id="112" dur="500"/>
                                        <p:tgtEl>
                                          <p:spTgt spid="8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831"/>
                                        </p:tgtEl>
                                        <p:attrNameLst>
                                          <p:attrName>style.visibility</p:attrName>
                                        </p:attrNameLst>
                                      </p:cBhvr>
                                      <p:to>
                                        <p:strVal val="visible"/>
                                      </p:to>
                                    </p:set>
                                    <p:animEffect transition="in" filter="fade">
                                      <p:cBhvr>
                                        <p:cTn id="117" dur="500"/>
                                        <p:tgtEl>
                                          <p:spTgt spid="8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832"/>
                                        </p:tgtEl>
                                        <p:attrNameLst>
                                          <p:attrName>style.visibility</p:attrName>
                                        </p:attrNameLst>
                                      </p:cBhvr>
                                      <p:to>
                                        <p:strVal val="visible"/>
                                      </p:to>
                                    </p:set>
                                    <p:animEffect transition="in" filter="fade">
                                      <p:cBhvr>
                                        <p:cTn id="122" dur="500"/>
                                        <p:tgtEl>
                                          <p:spTgt spid="83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833"/>
                                        </p:tgtEl>
                                        <p:attrNameLst>
                                          <p:attrName>style.visibility</p:attrName>
                                        </p:attrNameLst>
                                      </p:cBhvr>
                                      <p:to>
                                        <p:strVal val="visible"/>
                                      </p:to>
                                    </p:set>
                                    <p:animEffect transition="in" filter="fade">
                                      <p:cBhvr>
                                        <p:cTn id="127" dur="500"/>
                                        <p:tgtEl>
                                          <p:spTgt spid="83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834"/>
                                        </p:tgtEl>
                                        <p:attrNameLst>
                                          <p:attrName>style.visibility</p:attrName>
                                        </p:attrNameLst>
                                      </p:cBhvr>
                                      <p:to>
                                        <p:strVal val="visible"/>
                                      </p:to>
                                    </p:set>
                                    <p:animEffect transition="in" filter="fade">
                                      <p:cBhvr>
                                        <p:cTn id="132" dur="500"/>
                                        <p:tgtEl>
                                          <p:spTgt spid="83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835"/>
                                        </p:tgtEl>
                                        <p:attrNameLst>
                                          <p:attrName>style.visibility</p:attrName>
                                        </p:attrNameLst>
                                      </p:cBhvr>
                                      <p:to>
                                        <p:strVal val="visible"/>
                                      </p:to>
                                    </p:set>
                                    <p:animEffect transition="in" filter="fade">
                                      <p:cBhvr>
                                        <p:cTn id="137" dur="500"/>
                                        <p:tgtEl>
                                          <p:spTgt spid="8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0"/>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grpSp>
        <p:nvGrpSpPr>
          <p:cNvPr id="842" name="Google Shape;842;p60"/>
          <p:cNvGrpSpPr/>
          <p:nvPr/>
        </p:nvGrpSpPr>
        <p:grpSpPr>
          <a:xfrm>
            <a:off x="457200" y="1617663"/>
            <a:ext cx="8229600" cy="4491037"/>
            <a:chOff x="288" y="1019"/>
            <a:chExt cx="2880" cy="720"/>
          </a:xfrm>
        </p:grpSpPr>
        <p:cxnSp>
          <p:nvCxnSpPr>
            <p:cNvPr id="843" name="Google Shape;843;p60"/>
            <p:cNvCxnSpPr>
              <a:stCxn id="844" idx="0"/>
              <a:endCxn id="845" idx="2"/>
            </p:cNvCxnSpPr>
            <p:nvPr/>
          </p:nvCxnSpPr>
          <p:spPr>
            <a:xfrm>
              <a:off x="2286" y="1001"/>
              <a:ext cx="0" cy="900"/>
            </a:xfrm>
            <a:prstGeom prst="bentConnector3">
              <a:avLst>
                <a:gd name="adj1" fmla="val 492224"/>
              </a:avLst>
            </a:prstGeom>
            <a:noFill/>
            <a:ln w="38100" cap="flat" cmpd="sng">
              <a:solidFill>
                <a:schemeClr val="dk1"/>
              </a:solidFill>
              <a:prstDash val="solid"/>
              <a:miter lim="800000"/>
              <a:headEnd type="none" w="sm" len="sm"/>
              <a:tailEnd type="none" w="sm" len="sm"/>
            </a:ln>
          </p:spPr>
        </p:cxnSp>
        <p:cxnSp>
          <p:nvCxnSpPr>
            <p:cNvPr id="846" name="Google Shape;846;p60"/>
            <p:cNvCxnSpPr>
              <a:stCxn id="847" idx="0"/>
              <a:endCxn id="845" idx="2"/>
            </p:cNvCxnSpPr>
            <p:nvPr/>
          </p:nvCxnSpPr>
          <p:spPr>
            <a:xfrm>
              <a:off x="1728" y="1451"/>
              <a:ext cx="0" cy="0"/>
            </a:xfrm>
            <a:prstGeom prst="straightConnector1">
              <a:avLst/>
            </a:prstGeom>
            <a:noFill/>
            <a:ln w="38100" cap="flat" cmpd="sng">
              <a:solidFill>
                <a:schemeClr val="dk1"/>
              </a:solidFill>
              <a:prstDash val="solid"/>
              <a:round/>
              <a:headEnd type="none" w="sm" len="sm"/>
              <a:tailEnd type="none" w="sm" len="sm"/>
            </a:ln>
          </p:spPr>
        </p:cxnSp>
        <p:cxnSp>
          <p:nvCxnSpPr>
            <p:cNvPr id="848" name="Google Shape;848;p60"/>
            <p:cNvCxnSpPr>
              <a:stCxn id="849" idx="0"/>
              <a:endCxn id="845" idx="2"/>
            </p:cNvCxnSpPr>
            <p:nvPr/>
          </p:nvCxnSpPr>
          <p:spPr>
            <a:xfrm rot="10800000">
              <a:off x="1170" y="1001"/>
              <a:ext cx="0" cy="900"/>
            </a:xfrm>
            <a:prstGeom prst="bentConnector3">
              <a:avLst>
                <a:gd name="adj1" fmla="val 492224"/>
              </a:avLst>
            </a:prstGeom>
            <a:noFill/>
            <a:ln w="38100" cap="flat" cmpd="sng">
              <a:solidFill>
                <a:schemeClr val="dk1"/>
              </a:solidFill>
              <a:prstDash val="solid"/>
              <a:miter lim="800000"/>
              <a:headEnd type="none" w="sm" len="sm"/>
              <a:tailEnd type="none" w="sm" len="sm"/>
            </a:ln>
          </p:spPr>
        </p:cxnSp>
        <p:sp>
          <p:nvSpPr>
            <p:cNvPr id="845" name="Google Shape;845;p60"/>
            <p:cNvSpPr/>
            <p:nvPr/>
          </p:nvSpPr>
          <p:spPr>
            <a:xfrm>
              <a:off x="1296" y="1019"/>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DÂY </a:t>
              </a:r>
              <a:endParaRPr/>
            </a:p>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CẢM GIÁC</a:t>
              </a:r>
              <a:endParaRPr/>
            </a:p>
          </p:txBody>
        </p:sp>
        <p:sp>
          <p:nvSpPr>
            <p:cNvPr id="849" name="Google Shape;849;p60"/>
            <p:cNvSpPr/>
            <p:nvPr/>
          </p:nvSpPr>
          <p:spPr>
            <a:xfrm>
              <a:off x="288"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KHỨU GIÁC</a:t>
              </a:r>
              <a:endParaRPr/>
            </a:p>
          </p:txBody>
        </p:sp>
        <p:sp>
          <p:nvSpPr>
            <p:cNvPr id="847" name="Google Shape;847;p60"/>
            <p:cNvSpPr/>
            <p:nvPr/>
          </p:nvSpPr>
          <p:spPr>
            <a:xfrm>
              <a:off x="1296"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II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THỊ GIÁC</a:t>
              </a:r>
              <a:endParaRPr/>
            </a:p>
          </p:txBody>
        </p:sp>
        <p:sp>
          <p:nvSpPr>
            <p:cNvPr id="844" name="Google Shape;844;p60"/>
            <p:cNvSpPr/>
            <p:nvPr/>
          </p:nvSpPr>
          <p:spPr>
            <a:xfrm>
              <a:off x="2304" y="1451"/>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DÂY VIII</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TIỀN ĐÌNH</a:t>
              </a:r>
              <a:endParaRPr/>
            </a:p>
            <a:p>
              <a:pPr marL="0" marR="0" lvl="0" indent="0" algn="ctr" rtl="0">
                <a:spcBef>
                  <a:spcPts val="0"/>
                </a:spcBef>
                <a:spcAft>
                  <a:spcPts val="0"/>
                </a:spcAft>
                <a:buNone/>
              </a:pPr>
              <a:r>
                <a:rPr lang="en-US" sz="2100" b="1">
                  <a:solidFill>
                    <a:schemeClr val="lt1"/>
                  </a:solidFill>
                  <a:latin typeface="Times New Roman"/>
                  <a:ea typeface="Times New Roman"/>
                  <a:cs typeface="Times New Roman"/>
                  <a:sym typeface="Times New Roman"/>
                </a:rPr>
                <a:t>ỐC TAI</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2"/>
                                        </p:tgtEl>
                                        <p:attrNameLst>
                                          <p:attrName>style.visibility</p:attrName>
                                        </p:attrNameLst>
                                      </p:cBhvr>
                                      <p:to>
                                        <p:strVal val="visible"/>
                                      </p:to>
                                    </p:set>
                                    <p:animEffect transition="in" filter="fade">
                                      <p:cBhvr>
                                        <p:cTn id="7" dur="5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a:t>
            </a:r>
            <a:endParaRPr/>
          </a:p>
        </p:txBody>
      </p:sp>
      <p:pic>
        <p:nvPicPr>
          <p:cNvPr id="855" name="Google Shape;855;p61"/>
          <p:cNvPicPr preferRelativeResize="0">
            <a:picLocks noGrp="1"/>
          </p:cNvPicPr>
          <p:nvPr>
            <p:ph type="body" idx="1"/>
          </p:nvPr>
        </p:nvPicPr>
        <p:blipFill rotWithShape="1">
          <a:blip r:embed="rId3">
            <a:alphaModFix/>
          </a:blip>
          <a:srcRect/>
          <a:stretch/>
        </p:blipFill>
        <p:spPr>
          <a:xfrm>
            <a:off x="457200" y="1592580"/>
            <a:ext cx="8315960" cy="4038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II</a:t>
            </a:r>
            <a:endParaRPr/>
          </a:p>
        </p:txBody>
      </p:sp>
      <p:graphicFrame>
        <p:nvGraphicFramePr>
          <p:cNvPr id="861" name="Google Shape;861;p62"/>
          <p:cNvGraphicFramePr/>
          <p:nvPr/>
        </p:nvGraphicFramePr>
        <p:xfrm>
          <a:off x="1571625" y="1417955"/>
          <a:ext cx="6148705" cy="5085080"/>
        </p:xfrm>
        <a:graphic>
          <a:graphicData uri="http://schemas.openxmlformats.org/presentationml/2006/ole">
            <mc:AlternateContent xmlns:mc="http://schemas.openxmlformats.org/markup-compatibility/2006">
              <mc:Choice xmlns:v="urn:schemas-microsoft-com:vml" Requires="v">
                <p:oleObj r:id="rId3" imgW="6148705" imgH="5085080" progId="Paint.Picture">
                  <p:embed/>
                </p:oleObj>
              </mc:Choice>
              <mc:Fallback>
                <p:oleObj r:id="rId3" imgW="6148705" imgH="5085080" progId="Paint.Picture">
                  <p:embed/>
                  <p:pic>
                    <p:nvPicPr>
                      <p:cNvPr id="861" name="Google Shape;861;p62"/>
                      <p:cNvPicPr preferRelativeResize="0"/>
                      <p:nvPr/>
                    </p:nvPicPr>
                    <p:blipFill rotWithShape="1">
                      <a:blip r:embed="rId4">
                        <a:alphaModFix/>
                      </a:blip>
                      <a:srcRect/>
                      <a:stretch/>
                    </p:blipFill>
                    <p:spPr>
                      <a:xfrm>
                        <a:off x="1571625" y="1417955"/>
                        <a:ext cx="6148705" cy="5085080"/>
                      </a:xfrm>
                      <a:prstGeom prst="rect">
                        <a:avLst/>
                      </a:prstGeom>
                      <a:noFill/>
                      <a:ln>
                        <a:noFill/>
                      </a:ln>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867" name="Google Shape;867;p63"/>
          <p:cNvPicPr preferRelativeResize="0">
            <a:picLocks noGrp="1"/>
          </p:cNvPicPr>
          <p:nvPr>
            <p:ph type="body" idx="1"/>
          </p:nvPr>
        </p:nvPicPr>
        <p:blipFill rotWithShape="1">
          <a:blip r:embed="rId3">
            <a:alphaModFix/>
          </a:blip>
          <a:srcRect/>
          <a:stretch/>
        </p:blipFill>
        <p:spPr>
          <a:xfrm>
            <a:off x="37465" y="73660"/>
            <a:ext cx="9035415" cy="66224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873" name="Google Shape;873;p64"/>
          <p:cNvPicPr preferRelativeResize="0">
            <a:picLocks noGrp="1"/>
          </p:cNvPicPr>
          <p:nvPr>
            <p:ph type="body" idx="1"/>
          </p:nvPr>
        </p:nvPicPr>
        <p:blipFill rotWithShape="1">
          <a:blip r:embed="rId3">
            <a:alphaModFix/>
          </a:blip>
          <a:srcRect/>
          <a:stretch/>
        </p:blipFill>
        <p:spPr>
          <a:xfrm>
            <a:off x="1530350" y="336550"/>
            <a:ext cx="6257925" cy="588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7"/>
          <p:cNvPicPr preferRelativeResize="0"/>
          <p:nvPr/>
        </p:nvPicPr>
        <p:blipFill rotWithShape="1">
          <a:blip r:embed="rId3">
            <a:alphaModFix/>
          </a:blip>
          <a:srcRect/>
          <a:stretch/>
        </p:blipFill>
        <p:spPr>
          <a:xfrm>
            <a:off x="680720" y="1062990"/>
            <a:ext cx="8124717" cy="4572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VIII</a:t>
            </a:r>
            <a:endParaRPr/>
          </a:p>
        </p:txBody>
      </p:sp>
      <p:pic>
        <p:nvPicPr>
          <p:cNvPr id="879" name="Google Shape;879;p65"/>
          <p:cNvPicPr preferRelativeResize="0">
            <a:picLocks noGrp="1"/>
          </p:cNvPicPr>
          <p:nvPr>
            <p:ph type="body" idx="1"/>
          </p:nvPr>
        </p:nvPicPr>
        <p:blipFill rotWithShape="1">
          <a:blip r:embed="rId3">
            <a:alphaModFix/>
          </a:blip>
          <a:srcRect/>
          <a:stretch/>
        </p:blipFill>
        <p:spPr>
          <a:xfrm>
            <a:off x="1379220" y="1828165"/>
            <a:ext cx="7204710" cy="377063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grpSp>
        <p:nvGrpSpPr>
          <p:cNvPr id="884" name="Google Shape;884;p66"/>
          <p:cNvGrpSpPr/>
          <p:nvPr/>
        </p:nvGrpSpPr>
        <p:grpSpPr>
          <a:xfrm>
            <a:off x="228600" y="1651000"/>
            <a:ext cx="8686800" cy="4521200"/>
            <a:chOff x="288" y="1015"/>
            <a:chExt cx="4895" cy="720"/>
          </a:xfrm>
        </p:grpSpPr>
        <p:cxnSp>
          <p:nvCxnSpPr>
            <p:cNvPr id="885" name="Google Shape;885;p66"/>
            <p:cNvCxnSpPr>
              <a:stCxn id="886" idx="0"/>
              <a:endCxn id="887" idx="2"/>
            </p:cNvCxnSpPr>
            <p:nvPr/>
          </p:nvCxnSpPr>
          <p:spPr>
            <a:xfrm>
              <a:off x="3702" y="397"/>
              <a:ext cx="0" cy="21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88" name="Google Shape;888;p66"/>
            <p:cNvCxnSpPr>
              <a:stCxn id="889" idx="0"/>
              <a:endCxn id="887" idx="2"/>
            </p:cNvCxnSpPr>
            <p:nvPr/>
          </p:nvCxnSpPr>
          <p:spPr>
            <a:xfrm>
              <a:off x="3294" y="997"/>
              <a:ext cx="0" cy="9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0" name="Google Shape;890;p66"/>
            <p:cNvCxnSpPr>
              <a:stCxn id="891" idx="0"/>
              <a:endCxn id="887" idx="2"/>
            </p:cNvCxnSpPr>
            <p:nvPr/>
          </p:nvCxnSpPr>
          <p:spPr>
            <a:xfrm>
              <a:off x="2736" y="1447"/>
              <a:ext cx="0" cy="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2" name="Google Shape;892;p66"/>
            <p:cNvCxnSpPr>
              <a:stCxn id="893" idx="0"/>
              <a:endCxn id="887" idx="2"/>
            </p:cNvCxnSpPr>
            <p:nvPr/>
          </p:nvCxnSpPr>
          <p:spPr>
            <a:xfrm rot="10800000">
              <a:off x="2178" y="997"/>
              <a:ext cx="0" cy="900"/>
            </a:xfrm>
            <a:prstGeom prst="bentConnector3">
              <a:avLst>
                <a:gd name="adj1" fmla="val 494424"/>
              </a:avLst>
            </a:prstGeom>
            <a:noFill/>
            <a:ln w="38100" cap="flat" cmpd="sng">
              <a:solidFill>
                <a:schemeClr val="dk1"/>
              </a:solidFill>
              <a:prstDash val="solid"/>
              <a:miter lim="800000"/>
              <a:headEnd type="none" w="sm" len="sm"/>
              <a:tailEnd type="none" w="sm" len="sm"/>
            </a:ln>
          </p:spPr>
        </p:cxnSp>
        <p:cxnSp>
          <p:nvCxnSpPr>
            <p:cNvPr id="894" name="Google Shape;894;p66"/>
            <p:cNvCxnSpPr>
              <a:stCxn id="895" idx="0"/>
              <a:endCxn id="887" idx="2"/>
            </p:cNvCxnSpPr>
            <p:nvPr/>
          </p:nvCxnSpPr>
          <p:spPr>
            <a:xfrm rot="10800000">
              <a:off x="1770" y="397"/>
              <a:ext cx="0" cy="2100"/>
            </a:xfrm>
            <a:prstGeom prst="bentConnector3">
              <a:avLst>
                <a:gd name="adj1" fmla="val 494782"/>
              </a:avLst>
            </a:prstGeom>
            <a:noFill/>
            <a:ln w="38100" cap="flat" cmpd="sng">
              <a:solidFill>
                <a:schemeClr val="dk1"/>
              </a:solidFill>
              <a:prstDash val="solid"/>
              <a:miter lim="800000"/>
              <a:headEnd type="none" w="sm" len="sm"/>
              <a:tailEnd type="none" w="sm" len="sm"/>
            </a:ln>
          </p:spPr>
        </p:cxnSp>
        <p:sp>
          <p:nvSpPr>
            <p:cNvPr id="887" name="Google Shape;887;p66"/>
            <p:cNvSpPr/>
            <p:nvPr/>
          </p:nvSpPr>
          <p:spPr>
            <a:xfrm>
              <a:off x="2303" y="1015"/>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200" b="1">
                  <a:solidFill>
                    <a:schemeClr val="lt1"/>
                  </a:solidFill>
                  <a:latin typeface="Times New Roman"/>
                  <a:ea typeface="Times New Roman"/>
                  <a:cs typeface="Times New Roman"/>
                  <a:sym typeface="Times New Roman"/>
                </a:rPr>
                <a:t>DÂY </a:t>
              </a:r>
              <a:endParaRPr/>
            </a:p>
            <a:p>
              <a:pPr marL="0" marR="0" lvl="0" indent="0" algn="ctr" rtl="0">
                <a:spcBef>
                  <a:spcPts val="0"/>
                </a:spcBef>
                <a:spcAft>
                  <a:spcPts val="0"/>
                </a:spcAft>
                <a:buNone/>
              </a:pPr>
              <a:r>
                <a:rPr lang="en-US" sz="2200" b="1">
                  <a:solidFill>
                    <a:schemeClr val="lt1"/>
                  </a:solidFill>
                  <a:latin typeface="Times New Roman"/>
                  <a:ea typeface="Times New Roman"/>
                  <a:cs typeface="Times New Roman"/>
                  <a:sym typeface="Times New Roman"/>
                </a:rPr>
                <a:t>VẬN ĐỘNG</a:t>
              </a:r>
              <a:endParaRPr/>
            </a:p>
          </p:txBody>
        </p:sp>
        <p:sp>
          <p:nvSpPr>
            <p:cNvPr id="895" name="Google Shape;895;p66"/>
            <p:cNvSpPr/>
            <p:nvPr/>
          </p:nvSpPr>
          <p:spPr>
            <a:xfrm>
              <a:off x="288"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III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NHÃN</a:t>
              </a:r>
              <a:endParaRPr/>
            </a:p>
          </p:txBody>
        </p:sp>
        <p:sp>
          <p:nvSpPr>
            <p:cNvPr id="893" name="Google Shape;893;p66"/>
            <p:cNvSpPr/>
            <p:nvPr/>
          </p:nvSpPr>
          <p:spPr>
            <a:xfrm>
              <a:off x="1296"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IV</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RÒNG RỌC</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(Nhỏ nhất)</a:t>
              </a:r>
              <a:endParaRPr/>
            </a:p>
          </p:txBody>
        </p:sp>
        <p:sp>
          <p:nvSpPr>
            <p:cNvPr id="891" name="Google Shape;891;p66"/>
            <p:cNvSpPr/>
            <p:nvPr/>
          </p:nvSpPr>
          <p:spPr>
            <a:xfrm>
              <a:off x="2304"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VI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NHÃN</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NGOÀI</a:t>
              </a:r>
              <a:endParaRPr/>
            </a:p>
          </p:txBody>
        </p:sp>
        <p:sp>
          <p:nvSpPr>
            <p:cNvPr id="889" name="Google Shape;889;p66"/>
            <p:cNvSpPr/>
            <p:nvPr/>
          </p:nvSpPr>
          <p:spPr>
            <a:xfrm>
              <a:off x="3312" y="1447"/>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XI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PHỤ</a:t>
              </a:r>
              <a:endParaRPr/>
            </a:p>
          </p:txBody>
        </p:sp>
        <p:sp>
          <p:nvSpPr>
            <p:cNvPr id="886" name="Google Shape;886;p66"/>
            <p:cNvSpPr/>
            <p:nvPr/>
          </p:nvSpPr>
          <p:spPr>
            <a:xfrm>
              <a:off x="4320" y="1447"/>
              <a:ext cx="863"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DÂY XII</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VẬN ĐỘNG</a:t>
              </a:r>
              <a:endParaRPr/>
            </a:p>
            <a:p>
              <a:pPr marL="0" marR="0" lvl="0" indent="0" algn="ctr" rtl="0">
                <a:spcBef>
                  <a:spcPts val="0"/>
                </a:spcBef>
                <a:spcAft>
                  <a:spcPts val="0"/>
                </a:spcAft>
                <a:buNone/>
              </a:pPr>
              <a:r>
                <a:rPr lang="en-US" sz="1900" b="1">
                  <a:solidFill>
                    <a:schemeClr val="lt1"/>
                  </a:solidFill>
                  <a:latin typeface="Times New Roman"/>
                  <a:ea typeface="Times New Roman"/>
                  <a:cs typeface="Times New Roman"/>
                  <a:sym typeface="Times New Roman"/>
                </a:rPr>
                <a:t>LƯỠI</a:t>
              </a:r>
              <a:endParaRPr/>
            </a:p>
          </p:txBody>
        </p:sp>
      </p:grpSp>
      <p:sp>
        <p:nvSpPr>
          <p:cNvPr id="896" name="Google Shape;896;p66"/>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D4BD82-5CDA-5E8C-E235-467F88B112A9}"/>
              </a:ext>
            </a:extLst>
          </p:cNvPr>
          <p:cNvSpPr>
            <a:spLocks noGrp="1"/>
          </p:cNvSpPr>
          <p:nvPr>
            <p:ph type="body" idx="1"/>
          </p:nvPr>
        </p:nvSpPr>
        <p:spPr>
          <a:xfrm>
            <a:off x="457200" y="1600200"/>
            <a:ext cx="8674100" cy="4525963"/>
          </a:xfrm>
        </p:spPr>
        <p:txBody>
          <a:bodyPr/>
          <a:lstStyle/>
          <a:p>
            <a:r>
              <a:rPr lang="en-US" dirty="0" err="1">
                <a:highlight>
                  <a:srgbClr val="FFFF00"/>
                </a:highlight>
              </a:rPr>
              <a:t>dây</a:t>
            </a:r>
            <a:r>
              <a:rPr lang="en-US" dirty="0">
                <a:highlight>
                  <a:srgbClr val="FFFF00"/>
                </a:highlight>
              </a:rPr>
              <a:t> TK III: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nhìn</a:t>
            </a:r>
            <a:r>
              <a:rPr lang="en-US" dirty="0">
                <a:highlight>
                  <a:srgbClr val="FFFF00"/>
                </a:highlight>
              </a:rPr>
              <a:t> </a:t>
            </a:r>
            <a:r>
              <a:rPr lang="en-US" dirty="0" err="1">
                <a:highlight>
                  <a:srgbClr val="FFFF00"/>
                </a:highlight>
              </a:rPr>
              <a:t>thẳng</a:t>
            </a:r>
            <a:r>
              <a:rPr lang="en-US" dirty="0">
                <a:highlight>
                  <a:srgbClr val="FFFF00"/>
                </a:highlight>
              </a:rPr>
              <a:t>.</a:t>
            </a:r>
          </a:p>
          <a:p>
            <a:r>
              <a:rPr lang="en-US" dirty="0" err="1">
                <a:highlight>
                  <a:srgbClr val="FFFF00"/>
                </a:highlight>
              </a:rPr>
              <a:t>dây</a:t>
            </a:r>
            <a:r>
              <a:rPr lang="en-US" dirty="0">
                <a:highlight>
                  <a:srgbClr val="FFFF00"/>
                </a:highlight>
              </a:rPr>
              <a:t> TK IV: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nhìn</a:t>
            </a:r>
            <a:r>
              <a:rPr lang="en-US" dirty="0">
                <a:highlight>
                  <a:srgbClr val="FFFF00"/>
                </a:highlight>
              </a:rPr>
              <a:t> </a:t>
            </a:r>
            <a:r>
              <a:rPr lang="en-US" dirty="0" err="1">
                <a:highlight>
                  <a:srgbClr val="FFFF00"/>
                </a:highlight>
              </a:rPr>
              <a:t>lên</a:t>
            </a:r>
            <a:r>
              <a:rPr lang="en-US" dirty="0">
                <a:highlight>
                  <a:srgbClr val="FFFF00"/>
                </a:highlight>
              </a:rPr>
              <a:t> </a:t>
            </a:r>
            <a:r>
              <a:rPr lang="en-US" dirty="0" err="1">
                <a:highlight>
                  <a:srgbClr val="FFFF00"/>
                </a:highlight>
              </a:rPr>
              <a:t>trên</a:t>
            </a:r>
            <a:r>
              <a:rPr lang="en-US" dirty="0">
                <a:highlight>
                  <a:srgbClr val="FFFF00"/>
                </a:highlight>
              </a:rPr>
              <a:t> + </a:t>
            </a:r>
            <a:r>
              <a:rPr lang="en-US" dirty="0" err="1">
                <a:highlight>
                  <a:srgbClr val="FFFF00"/>
                </a:highlight>
              </a:rPr>
              <a:t>xuống</a:t>
            </a:r>
            <a:r>
              <a:rPr lang="en-US" dirty="0">
                <a:highlight>
                  <a:srgbClr val="FFFF00"/>
                </a:highlight>
              </a:rPr>
              <a:t>.</a:t>
            </a:r>
          </a:p>
          <a:p>
            <a:r>
              <a:rPr lang="en-US" dirty="0" err="1">
                <a:highlight>
                  <a:srgbClr val="FFFF00"/>
                </a:highlight>
              </a:rPr>
              <a:t>dây</a:t>
            </a:r>
            <a:r>
              <a:rPr lang="en-US" dirty="0">
                <a:highlight>
                  <a:srgbClr val="FFFF00"/>
                </a:highlight>
              </a:rPr>
              <a:t> TK VI: </a:t>
            </a:r>
            <a:r>
              <a:rPr lang="en-US" dirty="0" err="1">
                <a:highlight>
                  <a:srgbClr val="FFFF00"/>
                </a:highlight>
              </a:rPr>
              <a:t>giúp</a:t>
            </a:r>
            <a:r>
              <a:rPr lang="en-US" dirty="0">
                <a:highlight>
                  <a:srgbClr val="FFFF00"/>
                </a:highlight>
              </a:rPr>
              <a:t> </a:t>
            </a:r>
            <a:r>
              <a:rPr lang="en-US" dirty="0" err="1">
                <a:highlight>
                  <a:srgbClr val="FFFF00"/>
                </a:highlight>
              </a:rPr>
              <a:t>mắt</a:t>
            </a:r>
            <a:r>
              <a:rPr lang="en-US" dirty="0">
                <a:highlight>
                  <a:srgbClr val="FFFF00"/>
                </a:highlight>
              </a:rPr>
              <a:t> </a:t>
            </a:r>
            <a:r>
              <a:rPr lang="en-US" dirty="0" err="1">
                <a:highlight>
                  <a:srgbClr val="FFFF00"/>
                </a:highlight>
              </a:rPr>
              <a:t>liếc</a:t>
            </a:r>
            <a:r>
              <a:rPr lang="en-US" dirty="0">
                <a:highlight>
                  <a:srgbClr val="FFFF00"/>
                </a:highlight>
              </a:rPr>
              <a:t> </a:t>
            </a:r>
            <a:r>
              <a:rPr lang="en-US" dirty="0" err="1">
                <a:highlight>
                  <a:srgbClr val="FFFF00"/>
                </a:highlight>
              </a:rPr>
              <a:t>trái</a:t>
            </a:r>
            <a:r>
              <a:rPr lang="en-US" dirty="0">
                <a:highlight>
                  <a:srgbClr val="FFFF00"/>
                </a:highlight>
              </a:rPr>
              <a:t> + </a:t>
            </a:r>
            <a:r>
              <a:rPr lang="en-US" dirty="0" err="1">
                <a:highlight>
                  <a:srgbClr val="FFFF00"/>
                </a:highlight>
              </a:rPr>
              <a:t>phải</a:t>
            </a:r>
            <a:r>
              <a:rPr lang="en-US" dirty="0">
                <a:highlight>
                  <a:srgbClr val="FFFF00"/>
                </a:highlight>
              </a:rPr>
              <a:t>.</a:t>
            </a:r>
          </a:p>
          <a:p>
            <a:r>
              <a:rPr lang="en-US" dirty="0" err="1">
                <a:highlight>
                  <a:srgbClr val="FFFF00"/>
                </a:highlight>
              </a:rPr>
              <a:t>dây</a:t>
            </a:r>
            <a:r>
              <a:rPr lang="en-US" dirty="0">
                <a:highlight>
                  <a:srgbClr val="FFFF00"/>
                </a:highlight>
              </a:rPr>
              <a:t> TK XI: chi </a:t>
            </a:r>
            <a:r>
              <a:rPr lang="en-US" dirty="0" err="1">
                <a:highlight>
                  <a:srgbClr val="FFFF00"/>
                </a:highlight>
              </a:rPr>
              <a:t>phối</a:t>
            </a:r>
            <a:r>
              <a:rPr lang="en-US" dirty="0">
                <a:highlight>
                  <a:srgbClr val="FFFF00"/>
                </a:highlight>
              </a:rPr>
              <a:t> </a:t>
            </a:r>
            <a:r>
              <a:rPr lang="en-US" dirty="0" err="1">
                <a:highlight>
                  <a:srgbClr val="FFFF00"/>
                </a:highlight>
              </a:rPr>
              <a:t>toàn</a:t>
            </a:r>
            <a:r>
              <a:rPr lang="en-US" dirty="0">
                <a:highlight>
                  <a:srgbClr val="FFFF00"/>
                </a:highlight>
              </a:rPr>
              <a:t> </a:t>
            </a:r>
            <a:r>
              <a:rPr lang="en-US" dirty="0" err="1">
                <a:highlight>
                  <a:srgbClr val="FFFF00"/>
                </a:highlight>
              </a:rPr>
              <a:t>bộ</a:t>
            </a:r>
            <a:r>
              <a:rPr lang="en-US" dirty="0">
                <a:highlight>
                  <a:srgbClr val="FFFF00"/>
                </a:highlight>
              </a:rPr>
              <a:t> </a:t>
            </a:r>
            <a:r>
              <a:rPr lang="en-US" dirty="0" err="1">
                <a:highlight>
                  <a:srgbClr val="FFFF00"/>
                </a:highlight>
              </a:rPr>
              <a:t>cơ</a:t>
            </a:r>
            <a:r>
              <a:rPr lang="en-US" dirty="0">
                <a:highlight>
                  <a:srgbClr val="FFFF00"/>
                </a:highlight>
              </a:rPr>
              <a:t> </a:t>
            </a:r>
            <a:r>
              <a:rPr lang="en-US" dirty="0" err="1">
                <a:highlight>
                  <a:srgbClr val="FFFF00"/>
                </a:highlight>
              </a:rPr>
              <a:t>ức</a:t>
            </a:r>
            <a:r>
              <a:rPr lang="en-US" dirty="0">
                <a:highlight>
                  <a:srgbClr val="FFFF00"/>
                </a:highlight>
              </a:rPr>
              <a:t> </a:t>
            </a:r>
            <a:r>
              <a:rPr lang="en-US" dirty="0" err="1">
                <a:highlight>
                  <a:srgbClr val="FFFF00"/>
                </a:highlight>
              </a:rPr>
              <a:t>đòn</a:t>
            </a:r>
            <a:r>
              <a:rPr lang="en-US" dirty="0">
                <a:highlight>
                  <a:srgbClr val="FFFF00"/>
                </a:highlight>
              </a:rPr>
              <a:t> </a:t>
            </a:r>
            <a:r>
              <a:rPr lang="en-US" dirty="0" err="1">
                <a:highlight>
                  <a:srgbClr val="FFFF00"/>
                </a:highlight>
              </a:rPr>
              <a:t>chũm</a:t>
            </a:r>
            <a:r>
              <a:rPr lang="en-US" dirty="0">
                <a:highlight>
                  <a:srgbClr val="FFFF00"/>
                </a:highlight>
              </a:rPr>
              <a:t> </a:t>
            </a:r>
            <a:r>
              <a:rPr lang="en-US" dirty="0" err="1">
                <a:highlight>
                  <a:srgbClr val="FFFF00"/>
                </a:highlight>
              </a:rPr>
              <a:t>và</a:t>
            </a:r>
            <a:r>
              <a:rPr lang="en-US" dirty="0">
                <a:highlight>
                  <a:srgbClr val="FFFF00"/>
                </a:highlight>
              </a:rPr>
              <a:t> 1 </a:t>
            </a:r>
            <a:r>
              <a:rPr lang="en-US" dirty="0" err="1">
                <a:highlight>
                  <a:srgbClr val="FFFF00"/>
                </a:highlight>
              </a:rPr>
              <a:t>phần</a:t>
            </a:r>
            <a:r>
              <a:rPr lang="en-US" dirty="0">
                <a:highlight>
                  <a:srgbClr val="FFFF00"/>
                </a:highlight>
              </a:rPr>
              <a:t> </a:t>
            </a:r>
            <a:r>
              <a:rPr lang="en-US" dirty="0" err="1">
                <a:highlight>
                  <a:srgbClr val="FFFF00"/>
                </a:highlight>
              </a:rPr>
              <a:t>cơ</a:t>
            </a:r>
            <a:r>
              <a:rPr lang="en-US" dirty="0">
                <a:highlight>
                  <a:srgbClr val="FFFF00"/>
                </a:highlight>
              </a:rPr>
              <a:t> thang.</a:t>
            </a:r>
          </a:p>
          <a:p>
            <a:r>
              <a:rPr lang="en-US" dirty="0" err="1">
                <a:highlight>
                  <a:srgbClr val="FFFF00"/>
                </a:highlight>
              </a:rPr>
              <a:t>dây</a:t>
            </a:r>
            <a:r>
              <a:rPr lang="en-US" dirty="0">
                <a:highlight>
                  <a:srgbClr val="FFFF00"/>
                </a:highlight>
              </a:rPr>
              <a:t> TK XII: da </a:t>
            </a:r>
            <a:r>
              <a:rPr lang="en-US" dirty="0" err="1">
                <a:highlight>
                  <a:srgbClr val="FFFF00"/>
                </a:highlight>
              </a:rPr>
              <a:t>cổ</a:t>
            </a:r>
            <a:r>
              <a:rPr lang="en-US" dirty="0">
                <a:highlight>
                  <a:srgbClr val="FFFF00"/>
                </a:highlight>
              </a:rPr>
              <a:t> + 1/3 </a:t>
            </a:r>
            <a:r>
              <a:rPr lang="en-US" dirty="0" err="1">
                <a:highlight>
                  <a:srgbClr val="FFFF00"/>
                </a:highlight>
              </a:rPr>
              <a:t>sau</a:t>
            </a:r>
            <a:r>
              <a:rPr lang="en-US" dirty="0">
                <a:highlight>
                  <a:srgbClr val="FFFF00"/>
                </a:highlight>
              </a:rPr>
              <a:t> </a:t>
            </a:r>
            <a:r>
              <a:rPr lang="en-US" dirty="0" err="1">
                <a:highlight>
                  <a:srgbClr val="FFFF00"/>
                </a:highlight>
              </a:rPr>
              <a:t>lưỡi</a:t>
            </a:r>
            <a:r>
              <a:rPr lang="en-US" dirty="0">
                <a:highlight>
                  <a:srgbClr val="FFFF00"/>
                </a:highlight>
              </a:rPr>
              <a:t>, </a:t>
            </a:r>
            <a:r>
              <a:rPr lang="en-US" dirty="0" err="1">
                <a:highlight>
                  <a:srgbClr val="FFFF00"/>
                </a:highlight>
              </a:rPr>
              <a:t>đóng</a:t>
            </a:r>
            <a:r>
              <a:rPr lang="en-US" dirty="0">
                <a:highlight>
                  <a:srgbClr val="FFFF00"/>
                </a:highlight>
              </a:rPr>
              <a:t> </a:t>
            </a:r>
            <a:r>
              <a:rPr lang="en-US" dirty="0" err="1">
                <a:highlight>
                  <a:srgbClr val="FFFF00"/>
                </a:highlight>
              </a:rPr>
              <a:t>nắp</a:t>
            </a:r>
            <a:r>
              <a:rPr lang="en-US" dirty="0">
                <a:highlight>
                  <a:srgbClr val="FFFF00"/>
                </a:highlight>
              </a:rPr>
              <a:t> </a:t>
            </a:r>
            <a:r>
              <a:rPr lang="en-US" dirty="0" err="1">
                <a:highlight>
                  <a:srgbClr val="FFFF00"/>
                </a:highlight>
              </a:rPr>
              <a:t>thanh</a:t>
            </a:r>
            <a:r>
              <a:rPr lang="en-US" dirty="0">
                <a:highlight>
                  <a:srgbClr val="FFFF00"/>
                </a:highlight>
              </a:rPr>
              <a:t> </a:t>
            </a:r>
            <a:r>
              <a:rPr lang="en-US" dirty="0" err="1">
                <a:highlight>
                  <a:srgbClr val="FFFF00"/>
                </a:highlight>
              </a:rPr>
              <a:t>môn</a:t>
            </a:r>
            <a:r>
              <a:rPr lang="en-US" dirty="0">
                <a:highlight>
                  <a:srgbClr val="FFFF00"/>
                </a:highlight>
              </a:rPr>
              <a:t>.</a:t>
            </a:r>
          </a:p>
        </p:txBody>
      </p:sp>
    </p:spTree>
    <p:extLst>
      <p:ext uri="{BB962C8B-B14F-4D97-AF65-F5344CB8AC3E}">
        <p14:creationId xmlns:p14="http://schemas.microsoft.com/office/powerpoint/2010/main" val="1614105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III, IV, VI</a:t>
            </a:r>
            <a:endParaRPr/>
          </a:p>
        </p:txBody>
      </p:sp>
      <p:pic>
        <p:nvPicPr>
          <p:cNvPr id="902" name="Google Shape;902;p67"/>
          <p:cNvPicPr preferRelativeResize="0">
            <a:picLocks noGrp="1"/>
          </p:cNvPicPr>
          <p:nvPr>
            <p:ph type="body" idx="1"/>
          </p:nvPr>
        </p:nvPicPr>
        <p:blipFill rotWithShape="1">
          <a:blip r:embed="rId3">
            <a:alphaModFix/>
          </a:blip>
          <a:srcRect/>
          <a:stretch/>
        </p:blipFill>
        <p:spPr>
          <a:xfrm>
            <a:off x="760095" y="1155065"/>
            <a:ext cx="7623175" cy="499491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908" name="Google Shape;908;p68"/>
          <p:cNvPicPr preferRelativeResize="0">
            <a:picLocks noGrp="1"/>
          </p:cNvPicPr>
          <p:nvPr>
            <p:ph type="body" idx="1"/>
          </p:nvPr>
        </p:nvPicPr>
        <p:blipFill rotWithShape="1">
          <a:blip r:embed="rId3">
            <a:alphaModFix/>
          </a:blip>
          <a:srcRect/>
          <a:stretch/>
        </p:blipFill>
        <p:spPr>
          <a:xfrm>
            <a:off x="154940" y="54610"/>
            <a:ext cx="8888730" cy="6686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6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XI</a:t>
            </a:r>
            <a:endParaRPr/>
          </a:p>
        </p:txBody>
      </p:sp>
      <p:pic>
        <p:nvPicPr>
          <p:cNvPr id="914" name="Google Shape;914;p69"/>
          <p:cNvPicPr preferRelativeResize="0">
            <a:picLocks noGrp="1"/>
          </p:cNvPicPr>
          <p:nvPr>
            <p:ph type="body" idx="1"/>
          </p:nvPr>
        </p:nvPicPr>
        <p:blipFill rotWithShape="1">
          <a:blip r:embed="rId3">
            <a:alphaModFix/>
          </a:blip>
          <a:srcRect/>
          <a:stretch/>
        </p:blipFill>
        <p:spPr>
          <a:xfrm>
            <a:off x="2458085" y="1299845"/>
            <a:ext cx="4476750" cy="53365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XII</a:t>
            </a:r>
            <a:endParaRPr/>
          </a:p>
        </p:txBody>
      </p:sp>
      <p:pic>
        <p:nvPicPr>
          <p:cNvPr id="920" name="Google Shape;920;p70"/>
          <p:cNvPicPr preferRelativeResize="0">
            <a:picLocks noGrp="1"/>
          </p:cNvPicPr>
          <p:nvPr>
            <p:ph type="body" idx="1"/>
          </p:nvPr>
        </p:nvPicPr>
        <p:blipFill rotWithShape="1">
          <a:blip r:embed="rId3">
            <a:alphaModFix/>
          </a:blip>
          <a:srcRect/>
          <a:stretch/>
        </p:blipFill>
        <p:spPr>
          <a:xfrm>
            <a:off x="865505" y="1548130"/>
            <a:ext cx="6947535" cy="43230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pSp>
        <p:nvGrpSpPr>
          <p:cNvPr id="925" name="Google Shape;925;p71"/>
          <p:cNvGrpSpPr/>
          <p:nvPr/>
        </p:nvGrpSpPr>
        <p:grpSpPr>
          <a:xfrm>
            <a:off x="457200" y="1604963"/>
            <a:ext cx="8229600" cy="4503737"/>
            <a:chOff x="288" y="1017"/>
            <a:chExt cx="3888" cy="720"/>
          </a:xfrm>
        </p:grpSpPr>
        <p:cxnSp>
          <p:nvCxnSpPr>
            <p:cNvPr id="926" name="Google Shape;926;p71"/>
            <p:cNvCxnSpPr>
              <a:stCxn id="927" idx="0"/>
              <a:endCxn id="928" idx="2"/>
            </p:cNvCxnSpPr>
            <p:nvPr/>
          </p:nvCxnSpPr>
          <p:spPr>
            <a:xfrm>
              <a:off x="2994" y="699"/>
              <a:ext cx="0" cy="15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29" name="Google Shape;929;p71"/>
            <p:cNvCxnSpPr>
              <a:stCxn id="930" idx="0"/>
              <a:endCxn id="928" idx="2"/>
            </p:cNvCxnSpPr>
            <p:nvPr/>
          </p:nvCxnSpPr>
          <p:spPr>
            <a:xfrm>
              <a:off x="2436" y="1149"/>
              <a:ext cx="0" cy="6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31" name="Google Shape;931;p71"/>
            <p:cNvCxnSpPr>
              <a:stCxn id="932" idx="0"/>
              <a:endCxn id="928" idx="2"/>
            </p:cNvCxnSpPr>
            <p:nvPr/>
          </p:nvCxnSpPr>
          <p:spPr>
            <a:xfrm rot="10800000">
              <a:off x="2028" y="1149"/>
              <a:ext cx="0" cy="600"/>
            </a:xfrm>
            <a:prstGeom prst="bentConnector3">
              <a:avLst>
                <a:gd name="adj1" fmla="val 490252"/>
              </a:avLst>
            </a:prstGeom>
            <a:noFill/>
            <a:ln w="38100" cap="flat" cmpd="sng">
              <a:solidFill>
                <a:schemeClr val="dk1"/>
              </a:solidFill>
              <a:prstDash val="solid"/>
              <a:miter lim="800000"/>
              <a:headEnd type="none" w="sm" len="sm"/>
              <a:tailEnd type="none" w="sm" len="sm"/>
            </a:ln>
          </p:spPr>
        </p:cxnSp>
        <p:cxnSp>
          <p:nvCxnSpPr>
            <p:cNvPr id="933" name="Google Shape;933;p71"/>
            <p:cNvCxnSpPr>
              <a:stCxn id="934" idx="0"/>
              <a:endCxn id="928" idx="2"/>
            </p:cNvCxnSpPr>
            <p:nvPr/>
          </p:nvCxnSpPr>
          <p:spPr>
            <a:xfrm rot="10800000">
              <a:off x="1470" y="699"/>
              <a:ext cx="0" cy="1500"/>
            </a:xfrm>
            <a:prstGeom prst="bentConnector3">
              <a:avLst>
                <a:gd name="adj1" fmla="val 490252"/>
              </a:avLst>
            </a:prstGeom>
            <a:noFill/>
            <a:ln w="38100" cap="flat" cmpd="sng">
              <a:solidFill>
                <a:schemeClr val="dk1"/>
              </a:solidFill>
              <a:prstDash val="solid"/>
              <a:miter lim="800000"/>
              <a:headEnd type="none" w="sm" len="sm"/>
              <a:tailEnd type="none" w="sm" len="sm"/>
            </a:ln>
          </p:spPr>
        </p:cxnSp>
        <p:sp>
          <p:nvSpPr>
            <p:cNvPr id="928" name="Google Shape;928;p71"/>
            <p:cNvSpPr/>
            <p:nvPr/>
          </p:nvSpPr>
          <p:spPr>
            <a:xfrm>
              <a:off x="1800" y="1017"/>
              <a:ext cx="864" cy="288"/>
            </a:xfrm>
            <a:prstGeom prst="roundRect">
              <a:avLst>
                <a:gd name="adj" fmla="val 16667"/>
              </a:avLst>
            </a:prstGeom>
            <a:solidFill>
              <a:srgbClr val="FF0000">
                <a:alpha val="49803"/>
              </a:srgbClr>
            </a:solidFill>
            <a:ln w="2857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DÂY</a:t>
              </a:r>
              <a:endParaRPr/>
            </a:p>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HỖN HỢP</a:t>
              </a:r>
              <a:endParaRPr/>
            </a:p>
          </p:txBody>
        </p:sp>
        <p:sp>
          <p:nvSpPr>
            <p:cNvPr id="934" name="Google Shape;934;p71"/>
            <p:cNvSpPr/>
            <p:nvPr/>
          </p:nvSpPr>
          <p:spPr>
            <a:xfrm>
              <a:off x="288"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V</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TAM THOA</a:t>
              </a:r>
              <a:endParaRPr/>
            </a:p>
          </p:txBody>
        </p:sp>
        <p:sp>
          <p:nvSpPr>
            <p:cNvPr id="932" name="Google Shape;932;p71"/>
            <p:cNvSpPr/>
            <p:nvPr/>
          </p:nvSpPr>
          <p:spPr>
            <a:xfrm>
              <a:off x="1296"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VII</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MẶT</a:t>
              </a:r>
              <a:endParaRPr/>
            </a:p>
          </p:txBody>
        </p:sp>
        <p:sp>
          <p:nvSpPr>
            <p:cNvPr id="930" name="Google Shape;930;p71"/>
            <p:cNvSpPr/>
            <p:nvPr/>
          </p:nvSpPr>
          <p:spPr>
            <a:xfrm>
              <a:off x="2304"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IX</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THIỆT HẦU</a:t>
              </a:r>
              <a:endParaRPr/>
            </a:p>
          </p:txBody>
        </p:sp>
        <p:sp>
          <p:nvSpPr>
            <p:cNvPr id="927" name="Google Shape;927;p71"/>
            <p:cNvSpPr/>
            <p:nvPr/>
          </p:nvSpPr>
          <p:spPr>
            <a:xfrm>
              <a:off x="3312" y="1449"/>
              <a:ext cx="864" cy="288"/>
            </a:xfrm>
            <a:prstGeom prst="roundRect">
              <a:avLst>
                <a:gd name="adj" fmla="val 16667"/>
              </a:avLst>
            </a:prstGeom>
            <a:solidFill>
              <a:srgbClr val="FF00FF">
                <a:alpha val="49803"/>
              </a:srgbClr>
            </a:solidFill>
            <a:ln w="28575" cap="flat" cmpd="sng">
              <a:solidFill>
                <a:srgbClr val="FF00AD"/>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DÂY X</a:t>
              </a:r>
              <a:endParaRPr/>
            </a:p>
            <a:p>
              <a:pPr marL="0" marR="0" lvl="0" indent="0" algn="ctr" rtl="0">
                <a:spcBef>
                  <a:spcPts val="0"/>
                </a:spcBef>
                <a:spcAft>
                  <a:spcPts val="0"/>
                </a:spcAft>
                <a:buNone/>
              </a:pPr>
              <a:r>
                <a:rPr lang="en-US" sz="1800" b="1">
                  <a:solidFill>
                    <a:schemeClr val="lt1"/>
                  </a:solidFill>
                  <a:latin typeface="Times New Roman"/>
                  <a:ea typeface="Times New Roman"/>
                  <a:cs typeface="Times New Roman"/>
                  <a:sym typeface="Times New Roman"/>
                </a:rPr>
                <a:t>LANG THANG</a:t>
              </a:r>
              <a:endParaRPr/>
            </a:p>
          </p:txBody>
        </p:sp>
      </p:grpSp>
      <p:sp>
        <p:nvSpPr>
          <p:cNvPr id="935" name="Google Shape;935;p71"/>
          <p:cNvSpPr txBox="1">
            <a:spLocks noGrp="1"/>
          </p:cNvSpPr>
          <p:nvPr>
            <p:ph type="title"/>
          </p:nvPr>
        </p:nvSpPr>
        <p:spPr>
          <a:xfrm>
            <a:off x="457200" y="-76200"/>
            <a:ext cx="8229600" cy="11398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chemeClr val="dk1"/>
                </a:solidFill>
                <a:latin typeface="Times New Roman"/>
                <a:ea typeface="Times New Roman"/>
                <a:cs typeface="Times New Roman"/>
                <a:sym typeface="Times New Roman"/>
              </a:rPr>
              <a:t>12 ĐÔI THẦN KINH SỌ</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9A2C-6D25-5F2C-E6A6-AD791A0746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C57F6B1-0CE9-E076-2D34-56166C6BCEBF}"/>
              </a:ext>
            </a:extLst>
          </p:cNvPr>
          <p:cNvSpPr>
            <a:spLocks noGrp="1"/>
          </p:cNvSpPr>
          <p:nvPr>
            <p:ph type="body" idx="1"/>
          </p:nvPr>
        </p:nvSpPr>
        <p:spPr/>
        <p:txBody>
          <a:bodyPr/>
          <a:lstStyle/>
          <a:p>
            <a:r>
              <a:rPr lang="en-US" sz="2000" dirty="0" err="1">
                <a:highlight>
                  <a:srgbClr val="FFFF00"/>
                </a:highlight>
              </a:rPr>
              <a:t>Dây</a:t>
            </a:r>
            <a:r>
              <a:rPr lang="en-US" sz="2000" dirty="0">
                <a:highlight>
                  <a:srgbClr val="FFFF00"/>
                </a:highlight>
              </a:rPr>
              <a:t> TK V: </a:t>
            </a:r>
            <a:r>
              <a:rPr lang="en-US" sz="2000" dirty="0" err="1">
                <a:highlight>
                  <a:srgbClr val="FFFF00"/>
                </a:highlight>
              </a:rPr>
              <a:t>Nhánh</a:t>
            </a:r>
            <a:r>
              <a:rPr lang="en-US" sz="2000" dirty="0">
                <a:highlight>
                  <a:srgbClr val="FFFF00"/>
                </a:highlight>
              </a:rPr>
              <a:t> </a:t>
            </a:r>
            <a:r>
              <a:rPr lang="en-US" sz="2000" dirty="0" err="1">
                <a:highlight>
                  <a:srgbClr val="FFFF00"/>
                </a:highlight>
              </a:rPr>
              <a:t>mắt</a:t>
            </a:r>
            <a:r>
              <a:rPr lang="en-US" sz="2000" dirty="0">
                <a:highlight>
                  <a:srgbClr val="FFFF00"/>
                </a:highlight>
              </a:rPr>
              <a:t> (V1): </a:t>
            </a:r>
            <a:r>
              <a:rPr lang="en-US" sz="2000" dirty="0" err="1">
                <a:highlight>
                  <a:srgbClr val="FFFF00"/>
                </a:highlight>
              </a:rPr>
              <a:t>Nhánh</a:t>
            </a:r>
            <a:r>
              <a:rPr lang="en-US" sz="2000" dirty="0">
                <a:highlight>
                  <a:srgbClr val="FFFF00"/>
                </a:highlight>
              </a:rPr>
              <a:t> </a:t>
            </a:r>
            <a:r>
              <a:rPr lang="en-US" sz="2000" dirty="0" err="1">
                <a:highlight>
                  <a:srgbClr val="FFFF00"/>
                </a:highlight>
              </a:rPr>
              <a:t>đầu</a:t>
            </a:r>
            <a:r>
              <a:rPr lang="en-US" sz="2000" dirty="0">
                <a:highlight>
                  <a:srgbClr val="FFFF00"/>
                </a:highlight>
              </a:rPr>
              <a:t> </a:t>
            </a:r>
            <a:r>
              <a:rPr lang="en-US" sz="2000" dirty="0" err="1">
                <a:highlight>
                  <a:srgbClr val="FFFF00"/>
                </a:highlight>
              </a:rPr>
              <a:t>tiên</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mắt</a:t>
            </a:r>
            <a:r>
              <a:rPr lang="en-US" sz="2000" dirty="0">
                <a:highlight>
                  <a:srgbClr val="FFFF00"/>
                </a:highlight>
              </a:rPr>
              <a:t>, </a:t>
            </a:r>
            <a:r>
              <a:rPr lang="en-US" sz="2000" dirty="0" err="1">
                <a:highlight>
                  <a:srgbClr val="FFFF00"/>
                </a:highlight>
              </a:rPr>
              <a:t>mí</a:t>
            </a:r>
            <a:r>
              <a:rPr lang="en-US" sz="2000" dirty="0">
                <a:highlight>
                  <a:srgbClr val="FFFF00"/>
                </a:highlight>
              </a:rPr>
              <a:t> </a:t>
            </a:r>
            <a:r>
              <a:rPr lang="en-US" sz="2000" dirty="0" err="1">
                <a:highlight>
                  <a:srgbClr val="FFFF00"/>
                </a:highlight>
              </a:rPr>
              <a:t>mắt</a:t>
            </a:r>
            <a:r>
              <a:rPr lang="en-US" sz="2000" dirty="0">
                <a:highlight>
                  <a:srgbClr val="FFFF00"/>
                </a:highlight>
              </a:rPr>
              <a:t> </a:t>
            </a:r>
            <a:r>
              <a:rPr lang="en-US" sz="2000" dirty="0" err="1">
                <a:highlight>
                  <a:srgbClr val="FFFF00"/>
                </a:highlight>
              </a:rPr>
              <a:t>trên</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trán</a:t>
            </a:r>
            <a:r>
              <a:rPr lang="en-US" sz="2000" dirty="0">
                <a:highlight>
                  <a:srgbClr val="FFFF00"/>
                </a:highlight>
              </a:rPr>
              <a:t>. </a:t>
            </a:r>
            <a:r>
              <a:rPr lang="en-US" sz="2000" dirty="0" err="1">
                <a:highlight>
                  <a:srgbClr val="FFFF00"/>
                </a:highlight>
              </a:rPr>
              <a:t>Nhánh</a:t>
            </a:r>
            <a:r>
              <a:rPr lang="en-US" sz="2000" dirty="0">
                <a:highlight>
                  <a:srgbClr val="FFFF00"/>
                </a:highlight>
              </a:rPr>
              <a:t> </a:t>
            </a:r>
            <a:r>
              <a:rPr lang="en-US" sz="2000" dirty="0" err="1">
                <a:highlight>
                  <a:srgbClr val="FFFF00"/>
                </a:highlight>
              </a:rPr>
              <a:t>hàm</a:t>
            </a:r>
            <a:r>
              <a:rPr lang="en-US" sz="2000" dirty="0">
                <a:highlight>
                  <a:srgbClr val="FFFF00"/>
                </a:highlight>
              </a:rPr>
              <a:t> </a:t>
            </a:r>
            <a:r>
              <a:rPr lang="en-US" sz="2000" dirty="0" err="1">
                <a:highlight>
                  <a:srgbClr val="FFFF00"/>
                </a:highlight>
              </a:rPr>
              <a:t>trên</a:t>
            </a:r>
            <a:r>
              <a:rPr lang="en-US" sz="2000" dirty="0">
                <a:highlight>
                  <a:srgbClr val="FFFF00"/>
                </a:highlight>
              </a:rPr>
              <a:t> (V2): </a:t>
            </a:r>
            <a:r>
              <a:rPr lang="en-US" sz="2000" dirty="0" err="1">
                <a:highlight>
                  <a:srgbClr val="FFFF00"/>
                </a:highlight>
              </a:rPr>
              <a:t>Nhánh</a:t>
            </a:r>
            <a:r>
              <a:rPr lang="en-US" sz="2000" dirty="0">
                <a:highlight>
                  <a:srgbClr val="FFFF00"/>
                </a:highlight>
              </a:rPr>
              <a:t> </a:t>
            </a:r>
            <a:r>
              <a:rPr lang="en-US" sz="2000" dirty="0" err="1">
                <a:highlight>
                  <a:srgbClr val="FFFF00"/>
                </a:highlight>
              </a:rPr>
              <a:t>thứ</a:t>
            </a:r>
            <a:r>
              <a:rPr lang="en-US" sz="2000" dirty="0">
                <a:highlight>
                  <a:srgbClr val="FFFF00"/>
                </a:highlight>
              </a:rPr>
              <a:t> </a:t>
            </a:r>
            <a:r>
              <a:rPr lang="en-US" sz="2000" dirty="0" err="1">
                <a:highlight>
                  <a:srgbClr val="FFFF00"/>
                </a:highlight>
              </a:rPr>
              <a:t>hai</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mí</a:t>
            </a:r>
            <a:r>
              <a:rPr lang="en-US" sz="2000" dirty="0">
                <a:highlight>
                  <a:srgbClr val="FFFF00"/>
                </a:highlight>
              </a:rPr>
              <a:t> </a:t>
            </a:r>
            <a:r>
              <a:rPr lang="en-US" sz="2000" dirty="0" err="1">
                <a:highlight>
                  <a:srgbClr val="FFFF00"/>
                </a:highlight>
              </a:rPr>
              <a:t>mắt</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má</a:t>
            </a:r>
            <a:r>
              <a:rPr lang="en-US" sz="2000" dirty="0">
                <a:highlight>
                  <a:srgbClr val="FFFF00"/>
                </a:highlight>
              </a:rPr>
              <a:t>, </a:t>
            </a:r>
            <a:r>
              <a:rPr lang="en-US" sz="2000" dirty="0" err="1">
                <a:highlight>
                  <a:srgbClr val="FFFF00"/>
                </a:highlight>
              </a:rPr>
              <a:t>lỗ</a:t>
            </a:r>
            <a:r>
              <a:rPr lang="en-US" sz="2000" dirty="0">
                <a:highlight>
                  <a:srgbClr val="FFFF00"/>
                </a:highlight>
              </a:rPr>
              <a:t> </a:t>
            </a:r>
            <a:r>
              <a:rPr lang="en-US" sz="2000" dirty="0" err="1">
                <a:highlight>
                  <a:srgbClr val="FFFF00"/>
                </a:highlight>
              </a:rPr>
              <a:t>mũi</a:t>
            </a:r>
            <a:r>
              <a:rPr lang="en-US" sz="2000" dirty="0">
                <a:highlight>
                  <a:srgbClr val="FFFF00"/>
                </a:highlight>
              </a:rPr>
              <a:t>, </a:t>
            </a:r>
            <a:r>
              <a:rPr lang="en-US" sz="2000" dirty="0" err="1">
                <a:highlight>
                  <a:srgbClr val="FFFF00"/>
                </a:highlight>
              </a:rPr>
              <a:t>môi</a:t>
            </a:r>
            <a:r>
              <a:rPr lang="en-US" sz="2000" dirty="0">
                <a:highlight>
                  <a:srgbClr val="FFFF00"/>
                </a:highlight>
              </a:rPr>
              <a:t> </a:t>
            </a:r>
            <a:r>
              <a:rPr lang="en-US" sz="2000" dirty="0" err="1">
                <a:highlight>
                  <a:srgbClr val="FFFF00"/>
                </a:highlight>
              </a:rPr>
              <a:t>trên</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nướu</a:t>
            </a:r>
            <a:r>
              <a:rPr lang="en-US" sz="2000" dirty="0">
                <a:highlight>
                  <a:srgbClr val="FFFF00"/>
                </a:highlight>
              </a:rPr>
              <a:t> </a:t>
            </a:r>
            <a:r>
              <a:rPr lang="en-US" sz="2000" dirty="0" err="1">
                <a:highlight>
                  <a:srgbClr val="FFFF00"/>
                </a:highlight>
              </a:rPr>
              <a:t>trên</a:t>
            </a:r>
            <a:r>
              <a:rPr lang="en-US" sz="2000" dirty="0">
                <a:highlight>
                  <a:srgbClr val="FFFF00"/>
                </a:highlight>
              </a:rPr>
              <a:t>. </a:t>
            </a:r>
            <a:r>
              <a:rPr lang="en-US" sz="2000" dirty="0" err="1">
                <a:highlight>
                  <a:srgbClr val="FFFF00"/>
                </a:highlight>
              </a:rPr>
              <a:t>Nhánh</a:t>
            </a:r>
            <a:r>
              <a:rPr lang="en-US" sz="2000" dirty="0">
                <a:highlight>
                  <a:srgbClr val="FFFF00"/>
                </a:highlight>
              </a:rPr>
              <a:t> </a:t>
            </a:r>
            <a:r>
              <a:rPr lang="en-US" sz="2000" dirty="0" err="1">
                <a:highlight>
                  <a:srgbClr val="FFFF00"/>
                </a:highlight>
              </a:rPr>
              <a:t>hàm</a:t>
            </a:r>
            <a:r>
              <a:rPr lang="en-US" sz="2000" dirty="0">
                <a:highlight>
                  <a:srgbClr val="FFFF00"/>
                </a:highlight>
              </a:rPr>
              <a:t> </a:t>
            </a:r>
            <a:r>
              <a:rPr lang="en-US" sz="2000" dirty="0" err="1">
                <a:highlight>
                  <a:srgbClr val="FFFF00"/>
                </a:highlight>
              </a:rPr>
              <a:t>dưới</a:t>
            </a:r>
            <a:r>
              <a:rPr lang="en-US" sz="2000" dirty="0">
                <a:highlight>
                  <a:srgbClr val="FFFF00"/>
                </a:highlight>
              </a:rPr>
              <a:t> (V3): </a:t>
            </a:r>
            <a:r>
              <a:rPr lang="en-US" sz="2000" dirty="0" err="1">
                <a:highlight>
                  <a:srgbClr val="FFFF00"/>
                </a:highlight>
              </a:rPr>
              <a:t>Nhánh</a:t>
            </a:r>
            <a:r>
              <a:rPr lang="en-US" sz="2000" dirty="0">
                <a:highlight>
                  <a:srgbClr val="FFFF00"/>
                </a:highlight>
              </a:rPr>
              <a:t> </a:t>
            </a:r>
            <a:r>
              <a:rPr lang="en-US" sz="2000" dirty="0" err="1">
                <a:highlight>
                  <a:srgbClr val="FFFF00"/>
                </a:highlight>
              </a:rPr>
              <a:t>thứ</a:t>
            </a:r>
            <a:r>
              <a:rPr lang="en-US" sz="2000" dirty="0">
                <a:highlight>
                  <a:srgbClr val="FFFF00"/>
                </a:highlight>
              </a:rPr>
              <a:t> </a:t>
            </a:r>
            <a:r>
              <a:rPr lang="en-US" sz="2000" dirty="0" err="1">
                <a:highlight>
                  <a:srgbClr val="FFFF00"/>
                </a:highlight>
              </a:rPr>
              <a:t>ba</a:t>
            </a:r>
            <a:r>
              <a:rPr lang="en-US" sz="2000" dirty="0">
                <a:highlight>
                  <a:srgbClr val="FFFF00"/>
                </a:highlight>
              </a:rPr>
              <a:t> </a:t>
            </a:r>
            <a:r>
              <a:rPr lang="en-US" sz="2000" dirty="0" err="1">
                <a:highlight>
                  <a:srgbClr val="FFFF00"/>
                </a:highlight>
              </a:rPr>
              <a:t>kiểm</a:t>
            </a:r>
            <a:r>
              <a:rPr lang="en-US" sz="2000" dirty="0">
                <a:highlight>
                  <a:srgbClr val="FFFF00"/>
                </a:highlight>
              </a:rPr>
              <a:t> </a:t>
            </a:r>
            <a:r>
              <a:rPr lang="en-US" sz="2000" dirty="0" err="1">
                <a:highlight>
                  <a:srgbClr val="FFFF00"/>
                </a:highlight>
              </a:rPr>
              <a:t>soát</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ở </a:t>
            </a:r>
            <a:r>
              <a:rPr lang="en-US" sz="2000" dirty="0" err="1">
                <a:highlight>
                  <a:srgbClr val="FFFF00"/>
                </a:highlight>
              </a:rPr>
              <a:t>hàm</a:t>
            </a:r>
            <a:r>
              <a:rPr lang="en-US" sz="2000" dirty="0">
                <a:highlight>
                  <a:srgbClr val="FFFF00"/>
                </a:highlight>
              </a:rPr>
              <a:t>, </a:t>
            </a:r>
            <a:r>
              <a:rPr lang="en-US" sz="2000" dirty="0" err="1">
                <a:highlight>
                  <a:srgbClr val="FFFF00"/>
                </a:highlight>
              </a:rPr>
              <a:t>môi</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nướu</a:t>
            </a:r>
            <a:r>
              <a:rPr lang="en-US" sz="2000" dirty="0">
                <a:highlight>
                  <a:srgbClr val="FFFF00"/>
                </a:highlight>
              </a:rPr>
              <a:t> </a:t>
            </a:r>
            <a:r>
              <a:rPr lang="en-US" sz="2000" dirty="0" err="1">
                <a:highlight>
                  <a:srgbClr val="FFFF00"/>
                </a:highlight>
              </a:rPr>
              <a:t>dưới</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một</a:t>
            </a:r>
            <a:r>
              <a:rPr lang="en-US" sz="2000" dirty="0">
                <a:highlight>
                  <a:srgbClr val="FFFF00"/>
                </a:highlight>
              </a:rPr>
              <a:t> </a:t>
            </a:r>
            <a:r>
              <a:rPr lang="en-US" sz="2000" dirty="0" err="1">
                <a:highlight>
                  <a:srgbClr val="FFFF00"/>
                </a:highlight>
              </a:rPr>
              <a:t>số</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dùng</a:t>
            </a:r>
            <a:r>
              <a:rPr lang="en-US" sz="2000" dirty="0">
                <a:highlight>
                  <a:srgbClr val="FFFF00"/>
                </a:highlight>
              </a:rPr>
              <a:t> </a:t>
            </a:r>
            <a:r>
              <a:rPr lang="en-US" sz="2000" dirty="0" err="1">
                <a:highlight>
                  <a:srgbClr val="FFFF00"/>
                </a:highlight>
              </a:rPr>
              <a:t>để</a:t>
            </a:r>
            <a:r>
              <a:rPr lang="en-US" sz="2000" dirty="0">
                <a:highlight>
                  <a:srgbClr val="FFFF00"/>
                </a:highlight>
              </a:rPr>
              <a:t> </a:t>
            </a:r>
            <a:r>
              <a:rPr lang="en-US" sz="2000" dirty="0" err="1">
                <a:highlight>
                  <a:srgbClr val="FFFF00"/>
                </a:highlight>
              </a:rPr>
              <a:t>nhai</a:t>
            </a:r>
            <a:r>
              <a:rPr lang="en-US" sz="2000" dirty="0">
                <a:highlight>
                  <a:srgbClr val="FFFF00"/>
                </a:highlight>
              </a:rPr>
              <a:t>.</a:t>
            </a:r>
            <a:endParaRPr lang="en-US">
              <a:highlight>
                <a:srgbClr val="FFFF00"/>
              </a:highlight>
            </a:endParaRPr>
          </a:p>
          <a:p>
            <a:r>
              <a:rPr lang="en-US" sz="2000" dirty="0" err="1">
                <a:highlight>
                  <a:srgbClr val="FFFF00"/>
                </a:highlight>
              </a:rPr>
              <a:t>Dây</a:t>
            </a:r>
            <a:r>
              <a:rPr lang="en-US" sz="2000" dirty="0">
                <a:highlight>
                  <a:srgbClr val="FFFF00"/>
                </a:highlight>
              </a:rPr>
              <a:t> TK VII: chi </a:t>
            </a:r>
            <a:r>
              <a:rPr lang="en-US" sz="2000" dirty="0" err="1">
                <a:highlight>
                  <a:srgbClr val="FFFF00"/>
                </a:highlight>
              </a:rPr>
              <a:t>phối</a:t>
            </a:r>
            <a:r>
              <a:rPr lang="en-US" sz="2000" dirty="0">
                <a:highlight>
                  <a:srgbClr val="FFFF00"/>
                </a:highlight>
              </a:rPr>
              <a:t> </a:t>
            </a:r>
            <a:r>
              <a:rPr lang="en-US" sz="2000" dirty="0" err="1">
                <a:highlight>
                  <a:srgbClr val="FFFF00"/>
                </a:highlight>
              </a:rPr>
              <a:t>vận</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bám</a:t>
            </a:r>
            <a:r>
              <a:rPr lang="en-US" sz="2000" dirty="0">
                <a:highlight>
                  <a:srgbClr val="FFFF00"/>
                </a:highlight>
              </a:rPr>
              <a:t> da </a:t>
            </a:r>
            <a:r>
              <a:rPr lang="en-US" sz="2000" dirty="0" err="1">
                <a:highlight>
                  <a:srgbClr val="FFFF00"/>
                </a:highlight>
              </a:rPr>
              <a:t>mặt</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bao </a:t>
            </a:r>
            <a:r>
              <a:rPr lang="en-US" sz="2000" dirty="0" err="1">
                <a:highlight>
                  <a:srgbClr val="FFFF00"/>
                </a:highlight>
              </a:rPr>
              <a:t>gồm</a:t>
            </a:r>
            <a:r>
              <a:rPr lang="en-US" sz="2000" dirty="0">
                <a:highlight>
                  <a:srgbClr val="FFFF00"/>
                </a:highlight>
              </a:rPr>
              <a:t> </a:t>
            </a:r>
            <a:r>
              <a:rPr lang="en-US" sz="2000" dirty="0" err="1">
                <a:highlight>
                  <a:srgbClr val="FFFF00"/>
                </a:highlight>
              </a:rPr>
              <a:t>vị</a:t>
            </a:r>
            <a:r>
              <a:rPr lang="en-US" sz="2000" dirty="0">
                <a:highlight>
                  <a:srgbClr val="FFFF00"/>
                </a:highlight>
              </a:rPr>
              <a:t> </a:t>
            </a:r>
            <a:r>
              <a:rPr lang="en-US" sz="2000" dirty="0" err="1">
                <a:highlight>
                  <a:srgbClr val="FFFF00"/>
                </a:highlight>
              </a:rPr>
              <a:t>giác</a:t>
            </a:r>
            <a:r>
              <a:rPr lang="en-US" sz="2000" dirty="0">
                <a:highlight>
                  <a:srgbClr val="FFFF00"/>
                </a:highlight>
              </a:rPr>
              <a:t> (ở 2/3 </a:t>
            </a:r>
            <a:r>
              <a:rPr lang="en-US" sz="2000" dirty="0" err="1">
                <a:highlight>
                  <a:srgbClr val="FFFF00"/>
                </a:highlight>
              </a:rPr>
              <a:t>lưỡi</a:t>
            </a:r>
            <a:r>
              <a:rPr lang="en-US" sz="2000" dirty="0">
                <a:highlight>
                  <a:srgbClr val="FFFF00"/>
                </a:highlight>
              </a:rPr>
              <a:t> </a:t>
            </a:r>
            <a:r>
              <a:rPr lang="en-US" sz="2000" dirty="0" err="1">
                <a:highlight>
                  <a:srgbClr val="FFFF00"/>
                </a:highlight>
              </a:rPr>
              <a:t>trước</a:t>
            </a:r>
            <a:r>
              <a:rPr lang="en-US" sz="2000" dirty="0">
                <a:highlight>
                  <a:srgbClr val="FFFF00"/>
                </a:highlight>
              </a:rPr>
              <a:t>).</a:t>
            </a:r>
          </a:p>
          <a:p>
            <a:r>
              <a:rPr lang="en-US" sz="2000" dirty="0" err="1">
                <a:highlight>
                  <a:srgbClr val="FFFF00"/>
                </a:highlight>
              </a:rPr>
              <a:t>Dây</a:t>
            </a:r>
            <a:r>
              <a:rPr lang="en-US" sz="2000" dirty="0">
                <a:highlight>
                  <a:srgbClr val="FFFF00"/>
                </a:highlight>
              </a:rPr>
              <a:t> TK IX:  chi </a:t>
            </a:r>
            <a:r>
              <a:rPr lang="en-US" sz="2000" dirty="0" err="1">
                <a:highlight>
                  <a:srgbClr val="FFFF00"/>
                </a:highlight>
              </a:rPr>
              <a:t>phối</a:t>
            </a:r>
            <a:r>
              <a:rPr lang="en-US" sz="2000" dirty="0">
                <a:highlight>
                  <a:srgbClr val="FFFF00"/>
                </a:highlight>
              </a:rPr>
              <a:t> </a:t>
            </a:r>
            <a:r>
              <a:rPr lang="en-US" sz="2000" dirty="0" err="1">
                <a:highlight>
                  <a:srgbClr val="FFFF00"/>
                </a:highlight>
              </a:rPr>
              <a:t>cử</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nuốt</a:t>
            </a:r>
            <a:r>
              <a:rPr lang="en-US" sz="2000" dirty="0">
                <a:highlight>
                  <a:srgbClr val="FFFF00"/>
                </a:highlight>
              </a:rPr>
              <a:t>, </a:t>
            </a:r>
            <a:r>
              <a:rPr lang="en-US" sz="2000" dirty="0" err="1">
                <a:highlight>
                  <a:srgbClr val="FFFF00"/>
                </a:highlight>
              </a:rPr>
              <a:t>hoạt</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của</a:t>
            </a:r>
            <a:r>
              <a:rPr lang="en-US" sz="2000" dirty="0">
                <a:highlight>
                  <a:srgbClr val="FFFF00"/>
                </a:highlight>
              </a:rPr>
              <a:t> </a:t>
            </a:r>
            <a:r>
              <a:rPr lang="en-US" sz="2000" dirty="0" err="1">
                <a:highlight>
                  <a:srgbClr val="FFFF00"/>
                </a:highlight>
              </a:rPr>
              <a:t>cơ</a:t>
            </a:r>
            <a:r>
              <a:rPr lang="en-US" sz="2000" dirty="0">
                <a:highlight>
                  <a:srgbClr val="FFFF00"/>
                </a:highlight>
              </a:rPr>
              <a:t> ở </a:t>
            </a:r>
            <a:r>
              <a:rPr lang="en-US" sz="2000" dirty="0" err="1">
                <a:highlight>
                  <a:srgbClr val="FFFF00"/>
                </a:highlight>
              </a:rPr>
              <a:t>vùng</a:t>
            </a:r>
            <a:r>
              <a:rPr lang="en-US" sz="2000" dirty="0">
                <a:highlight>
                  <a:srgbClr val="FFFF00"/>
                </a:highlight>
              </a:rPr>
              <a:t> </a:t>
            </a:r>
            <a:r>
              <a:rPr lang="en-US" sz="2000" dirty="0" err="1">
                <a:highlight>
                  <a:srgbClr val="FFFF00"/>
                </a:highlight>
              </a:rPr>
              <a:t>hầu</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vùng</a:t>
            </a:r>
            <a:r>
              <a:rPr lang="en-US" sz="2000" dirty="0">
                <a:highlight>
                  <a:srgbClr val="FFFF00"/>
                </a:highlight>
              </a:rPr>
              <a:t> </a:t>
            </a:r>
            <a:r>
              <a:rPr lang="en-US" sz="2000" dirty="0" err="1">
                <a:highlight>
                  <a:srgbClr val="FFFF00"/>
                </a:highlight>
              </a:rPr>
              <a:t>họng</a:t>
            </a:r>
            <a:r>
              <a:rPr lang="en-US" sz="2000" dirty="0">
                <a:highlight>
                  <a:srgbClr val="FFFF00"/>
                </a:highlight>
              </a:rPr>
              <a:t>. </a:t>
            </a:r>
            <a:endParaRPr lang="en-US">
              <a:highlight>
                <a:srgbClr val="FFFF00"/>
              </a:highlight>
            </a:endParaRPr>
          </a:p>
          <a:p>
            <a:pPr>
              <a:buFont typeface="Calibri"/>
              <a:buChar char="-"/>
            </a:pPr>
            <a:r>
              <a:rPr lang="en-US" sz="2000" dirty="0" err="1">
                <a:highlight>
                  <a:srgbClr val="FFFF00"/>
                </a:highlight>
              </a:rPr>
              <a:t>Dây</a:t>
            </a:r>
            <a:r>
              <a:rPr lang="en-US" sz="2000" dirty="0">
                <a:highlight>
                  <a:srgbClr val="FFFF00"/>
                </a:highlight>
              </a:rPr>
              <a:t> TK X: </a:t>
            </a:r>
            <a:r>
              <a:rPr lang="en-US" sz="2000" dirty="0" err="1">
                <a:highlight>
                  <a:srgbClr val="FFFF00"/>
                </a:highlight>
              </a:rPr>
              <a:t>chịu</a:t>
            </a:r>
            <a:r>
              <a:rPr lang="en-US" sz="2000" dirty="0">
                <a:highlight>
                  <a:srgbClr val="FFFF00"/>
                </a:highlight>
              </a:rPr>
              <a:t> </a:t>
            </a:r>
            <a:r>
              <a:rPr lang="en-US" sz="2000" dirty="0" err="1">
                <a:highlight>
                  <a:srgbClr val="FFFF00"/>
                </a:highlight>
              </a:rPr>
              <a:t>trách</a:t>
            </a:r>
            <a:r>
              <a:rPr lang="en-US" sz="2000" dirty="0">
                <a:highlight>
                  <a:srgbClr val="FFFF00"/>
                </a:highlight>
              </a:rPr>
              <a:t> </a:t>
            </a:r>
            <a:r>
              <a:rPr lang="en-US" sz="2000" dirty="0" err="1">
                <a:highlight>
                  <a:srgbClr val="FFFF00"/>
                </a:highlight>
              </a:rPr>
              <a:t>nhiệm</a:t>
            </a:r>
            <a:r>
              <a:rPr lang="en-US" sz="2000" dirty="0">
                <a:highlight>
                  <a:srgbClr val="FFFF00"/>
                </a:highlight>
              </a:rPr>
              <a:t> chi </a:t>
            </a:r>
            <a:r>
              <a:rPr lang="en-US" sz="2000" dirty="0" err="1">
                <a:highlight>
                  <a:srgbClr val="FFFF00"/>
                </a:highlight>
              </a:rPr>
              <a:t>phối</a:t>
            </a:r>
            <a:r>
              <a:rPr lang="en-US" sz="2000" dirty="0">
                <a:highlight>
                  <a:srgbClr val="FFFF00"/>
                </a:highlight>
              </a:rPr>
              <a:t> </a:t>
            </a:r>
            <a:r>
              <a:rPr lang="en-US" sz="2000" dirty="0" err="1">
                <a:highlight>
                  <a:srgbClr val="FFFF00"/>
                </a:highlight>
              </a:rPr>
              <a:t>cảm</a:t>
            </a:r>
            <a:r>
              <a:rPr lang="en-US" sz="2000" dirty="0">
                <a:highlight>
                  <a:srgbClr val="FFFF00"/>
                </a:highlight>
              </a:rPr>
              <a:t> </a:t>
            </a:r>
            <a:r>
              <a:rPr lang="en-US" sz="2000" dirty="0" err="1">
                <a:highlight>
                  <a:srgbClr val="FFFF00"/>
                </a:highlight>
              </a:rPr>
              <a:t>giác</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vận</a:t>
            </a:r>
            <a:r>
              <a:rPr lang="en-US" sz="2000" dirty="0">
                <a:highlight>
                  <a:srgbClr val="FFFF00"/>
                </a:highlight>
              </a:rPr>
              <a:t> </a:t>
            </a:r>
            <a:r>
              <a:rPr lang="en-US" sz="2000" dirty="0" err="1">
                <a:highlight>
                  <a:srgbClr val="FFFF00"/>
                </a:highlight>
              </a:rPr>
              <a:t>động</a:t>
            </a:r>
            <a:r>
              <a:rPr lang="en-US" sz="2000" dirty="0">
                <a:highlight>
                  <a:srgbClr val="FFFF00"/>
                </a:highlight>
              </a:rPr>
              <a:t> </a:t>
            </a:r>
            <a:r>
              <a:rPr lang="en-US" sz="2000" dirty="0" err="1">
                <a:highlight>
                  <a:srgbClr val="FFFF00"/>
                </a:highlight>
              </a:rPr>
              <a:t>cho</a:t>
            </a:r>
            <a:r>
              <a:rPr lang="en-US" sz="2000" dirty="0">
                <a:highlight>
                  <a:srgbClr val="FFFF00"/>
                </a:highlight>
              </a:rPr>
              <a:t> </a:t>
            </a:r>
            <a:r>
              <a:rPr lang="en-US" sz="2000" dirty="0" err="1">
                <a:highlight>
                  <a:srgbClr val="FFFF00"/>
                </a:highlight>
              </a:rPr>
              <a:t>nhiều</a:t>
            </a:r>
            <a:r>
              <a:rPr lang="en-US" sz="2000" dirty="0">
                <a:highlight>
                  <a:srgbClr val="FFFF00"/>
                </a:highlight>
              </a:rPr>
              <a:t> </a:t>
            </a:r>
            <a:r>
              <a:rPr lang="en-US" sz="2000" dirty="0" err="1">
                <a:highlight>
                  <a:srgbClr val="FFFF00"/>
                </a:highlight>
              </a:rPr>
              <a:t>hệ</a:t>
            </a:r>
            <a:r>
              <a:rPr lang="en-US" sz="2000" dirty="0">
                <a:highlight>
                  <a:srgbClr val="FFFF00"/>
                </a:highlight>
              </a:rPr>
              <a:t> </a:t>
            </a:r>
            <a:r>
              <a:rPr lang="en-US" sz="2000" dirty="0" err="1">
                <a:highlight>
                  <a:srgbClr val="FFFF00"/>
                </a:highlight>
              </a:rPr>
              <a:t>cơ</a:t>
            </a:r>
            <a:r>
              <a:rPr lang="en-US" sz="2000" dirty="0">
                <a:highlight>
                  <a:srgbClr val="FFFF00"/>
                </a:highlight>
              </a:rPr>
              <a:t> </a:t>
            </a:r>
            <a:r>
              <a:rPr lang="en-US" sz="2000" dirty="0" err="1">
                <a:highlight>
                  <a:srgbClr val="FFFF00"/>
                </a:highlight>
              </a:rPr>
              <a:t>quan</a:t>
            </a:r>
            <a:r>
              <a:rPr lang="en-US" sz="2000" dirty="0">
                <a:highlight>
                  <a:srgbClr val="FFFF00"/>
                </a:highlight>
              </a:rPr>
              <a:t> </a:t>
            </a:r>
            <a:r>
              <a:rPr lang="en-US" sz="2000" dirty="0" err="1">
                <a:highlight>
                  <a:srgbClr val="FFFF00"/>
                </a:highlight>
              </a:rPr>
              <a:t>như</a:t>
            </a:r>
            <a:r>
              <a:rPr lang="en-US" sz="2000" dirty="0">
                <a:highlight>
                  <a:srgbClr val="FFFF00"/>
                </a:highlight>
              </a:rPr>
              <a:t> </a:t>
            </a:r>
            <a:r>
              <a:rPr lang="en-US" sz="2000" dirty="0" err="1">
                <a:highlight>
                  <a:srgbClr val="FFFF00"/>
                </a:highlight>
              </a:rPr>
              <a:t>các</a:t>
            </a:r>
            <a:r>
              <a:rPr lang="en-US" sz="2000" dirty="0">
                <a:highlight>
                  <a:srgbClr val="FFFF00"/>
                </a:highlight>
              </a:rPr>
              <a:t> </a:t>
            </a:r>
            <a:r>
              <a:rPr lang="en-US" sz="2000" dirty="0" err="1">
                <a:highlight>
                  <a:srgbClr val="FFFF00"/>
                </a:highlight>
              </a:rPr>
              <a:t>bộ</a:t>
            </a:r>
            <a:r>
              <a:rPr lang="en-US" sz="2000" dirty="0">
                <a:highlight>
                  <a:srgbClr val="FFFF00"/>
                </a:highlight>
              </a:rPr>
              <a:t> </a:t>
            </a:r>
            <a:r>
              <a:rPr lang="en-US" sz="2000" dirty="0" err="1">
                <a:highlight>
                  <a:srgbClr val="FFFF00"/>
                </a:highlight>
              </a:rPr>
              <a:t>phận</a:t>
            </a:r>
            <a:r>
              <a:rPr lang="en-US" sz="2000" dirty="0">
                <a:highlight>
                  <a:srgbClr val="FFFF00"/>
                </a:highlight>
              </a:rPr>
              <a:t> ở </a:t>
            </a:r>
            <a:r>
              <a:rPr lang="en-US" sz="2000" dirty="0" err="1">
                <a:highlight>
                  <a:srgbClr val="FFFF00"/>
                </a:highlight>
              </a:rPr>
              <a:t>vòm</a:t>
            </a:r>
            <a:r>
              <a:rPr lang="en-US" sz="2000" dirty="0">
                <a:highlight>
                  <a:srgbClr val="FFFF00"/>
                </a:highlight>
              </a:rPr>
              <a:t> </a:t>
            </a:r>
            <a:r>
              <a:rPr lang="en-US" sz="2000" dirty="0" err="1">
                <a:highlight>
                  <a:srgbClr val="FFFF00"/>
                </a:highlight>
              </a:rPr>
              <a:t>họng</a:t>
            </a:r>
            <a:r>
              <a:rPr lang="en-US" sz="2000" dirty="0">
                <a:highlight>
                  <a:srgbClr val="FFFF00"/>
                </a:highlight>
              </a:rPr>
              <a:t>, </a:t>
            </a:r>
            <a:r>
              <a:rPr lang="en-US" sz="2000" dirty="0" err="1">
                <a:highlight>
                  <a:srgbClr val="FFFF00"/>
                </a:highlight>
              </a:rPr>
              <a:t>hầu</a:t>
            </a:r>
            <a:r>
              <a:rPr lang="en-US" sz="2000" dirty="0">
                <a:highlight>
                  <a:srgbClr val="FFFF00"/>
                </a:highlight>
              </a:rPr>
              <a:t> </a:t>
            </a:r>
            <a:r>
              <a:rPr lang="en-US" sz="2000" dirty="0" err="1">
                <a:highlight>
                  <a:srgbClr val="FFFF00"/>
                </a:highlight>
              </a:rPr>
              <a:t>họng</a:t>
            </a:r>
            <a:r>
              <a:rPr lang="en-US" sz="2000" dirty="0">
                <a:highlight>
                  <a:srgbClr val="FFFF00"/>
                </a:highlight>
              </a:rPr>
              <a:t>, </a:t>
            </a:r>
            <a:r>
              <a:rPr lang="en-US" sz="2000" dirty="0" err="1">
                <a:highlight>
                  <a:srgbClr val="FFFF00"/>
                </a:highlight>
              </a:rPr>
              <a:t>gốc</a:t>
            </a:r>
            <a:r>
              <a:rPr lang="en-US" sz="2000" dirty="0">
                <a:highlight>
                  <a:srgbClr val="FFFF00"/>
                </a:highlight>
              </a:rPr>
              <a:t> </a:t>
            </a:r>
            <a:r>
              <a:rPr lang="en-US" sz="2000" dirty="0" err="1">
                <a:highlight>
                  <a:srgbClr val="FFFF00"/>
                </a:highlight>
              </a:rPr>
              <a:t>lưỡi</a:t>
            </a:r>
            <a:r>
              <a:rPr lang="en-US" sz="2000" dirty="0">
                <a:highlight>
                  <a:srgbClr val="FFFF00"/>
                </a:highlight>
              </a:rPr>
              <a:t>, </a:t>
            </a:r>
            <a:r>
              <a:rPr lang="en-US" sz="2000" dirty="0" err="1">
                <a:highlight>
                  <a:srgbClr val="FFFF00"/>
                </a:highlight>
              </a:rPr>
              <a:t>tim</a:t>
            </a:r>
            <a:r>
              <a:rPr lang="en-US" sz="2000" dirty="0">
                <a:highlight>
                  <a:srgbClr val="FFFF00"/>
                </a:highlight>
              </a:rPr>
              <a:t> </a:t>
            </a:r>
            <a:r>
              <a:rPr lang="en-US" sz="2000" dirty="0" err="1">
                <a:highlight>
                  <a:srgbClr val="FFFF00"/>
                </a:highlight>
              </a:rPr>
              <a:t>và</a:t>
            </a:r>
            <a:r>
              <a:rPr lang="en-US" sz="2000" dirty="0">
                <a:highlight>
                  <a:srgbClr val="FFFF00"/>
                </a:highlight>
              </a:rPr>
              <a:t> </a:t>
            </a:r>
            <a:r>
              <a:rPr lang="en-US" sz="2000" dirty="0" err="1">
                <a:highlight>
                  <a:srgbClr val="FFFF00"/>
                </a:highlight>
              </a:rPr>
              <a:t>hệ</a:t>
            </a:r>
            <a:r>
              <a:rPr lang="en-US" sz="2000" dirty="0">
                <a:highlight>
                  <a:srgbClr val="FFFF00"/>
                </a:highlight>
              </a:rPr>
              <a:t> </a:t>
            </a:r>
            <a:r>
              <a:rPr lang="en-US" sz="2000" dirty="0" err="1">
                <a:highlight>
                  <a:srgbClr val="FFFF00"/>
                </a:highlight>
              </a:rPr>
              <a:t>tiêu</a:t>
            </a:r>
            <a:r>
              <a:rPr lang="en-US" sz="2000" dirty="0">
                <a:highlight>
                  <a:srgbClr val="FFFF00"/>
                </a:highlight>
              </a:rPr>
              <a:t> </a:t>
            </a:r>
            <a:r>
              <a:rPr lang="en-US" sz="2000" dirty="0" err="1">
                <a:highlight>
                  <a:srgbClr val="FFFF00"/>
                </a:highlight>
              </a:rPr>
              <a:t>hoá</a:t>
            </a:r>
            <a:r>
              <a:rPr lang="en-US" sz="2000" dirty="0">
                <a:highlight>
                  <a:srgbClr val="FFFF00"/>
                </a:highlight>
              </a:rPr>
              <a:t>,… </a:t>
            </a:r>
            <a:endParaRPr lang="en-US">
              <a:highlight>
                <a:srgbClr val="FFFF00"/>
              </a:highlight>
            </a:endParaRPr>
          </a:p>
        </p:txBody>
      </p:sp>
    </p:spTree>
    <p:extLst>
      <p:ext uri="{BB962C8B-B14F-4D97-AF65-F5344CB8AC3E}">
        <p14:creationId xmlns:p14="http://schemas.microsoft.com/office/powerpoint/2010/main" val="2221243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7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a:t>
            </a:r>
            <a:endParaRPr/>
          </a:p>
        </p:txBody>
      </p:sp>
      <p:pic>
        <p:nvPicPr>
          <p:cNvPr id="941" name="Google Shape;941;p72"/>
          <p:cNvPicPr preferRelativeResize="0">
            <a:picLocks noGrp="1"/>
          </p:cNvPicPr>
          <p:nvPr>
            <p:ph type="body" idx="1"/>
          </p:nvPr>
        </p:nvPicPr>
        <p:blipFill rotWithShape="1">
          <a:blip r:embed="rId3">
            <a:alphaModFix/>
          </a:blip>
          <a:srcRect/>
          <a:stretch/>
        </p:blipFill>
        <p:spPr>
          <a:xfrm>
            <a:off x="1708150" y="1417955"/>
            <a:ext cx="5902960" cy="48774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graphicFrame>
        <p:nvGraphicFramePr>
          <p:cNvPr id="251" name="Google Shape;251;p8"/>
          <p:cNvGraphicFramePr/>
          <p:nvPr/>
        </p:nvGraphicFramePr>
        <p:xfrm>
          <a:off x="4712970" y="1807210"/>
          <a:ext cx="4223385" cy="4554855"/>
        </p:xfrm>
        <a:graphic>
          <a:graphicData uri="http://schemas.openxmlformats.org/presentationml/2006/ole">
            <mc:AlternateContent xmlns:mc="http://schemas.openxmlformats.org/markup-compatibility/2006">
              <mc:Choice xmlns:v="urn:schemas-microsoft-com:vml" Requires="v">
                <p:oleObj r:id="rId3" imgW="4223385" imgH="4554855" progId="Paint.Picture">
                  <p:embed/>
                </p:oleObj>
              </mc:Choice>
              <mc:Fallback>
                <p:oleObj r:id="rId3" imgW="4223385" imgH="4554855" progId="Paint.Picture">
                  <p:embed/>
                  <p:pic>
                    <p:nvPicPr>
                      <p:cNvPr id="251" name="Google Shape;251;p8"/>
                      <p:cNvPicPr preferRelativeResize="0"/>
                      <p:nvPr/>
                    </p:nvPicPr>
                    <p:blipFill rotWithShape="1">
                      <a:blip r:embed="rId4">
                        <a:alphaModFix/>
                      </a:blip>
                      <a:srcRect/>
                      <a:stretch/>
                    </p:blipFill>
                    <p:spPr>
                      <a:xfrm>
                        <a:off x="4712970" y="1807210"/>
                        <a:ext cx="4223385" cy="4554855"/>
                      </a:xfrm>
                      <a:prstGeom prst="rect">
                        <a:avLst/>
                      </a:prstGeom>
                      <a:noFill/>
                      <a:ln>
                        <a:noFill/>
                      </a:ln>
                    </p:spPr>
                  </p:pic>
                </p:oleObj>
              </mc:Fallback>
            </mc:AlternateContent>
          </a:graphicData>
        </a:graphic>
      </p:graphicFrame>
      <p:graphicFrame>
        <p:nvGraphicFramePr>
          <p:cNvPr id="252" name="Google Shape;252;p8"/>
          <p:cNvGraphicFramePr/>
          <p:nvPr/>
        </p:nvGraphicFramePr>
        <p:xfrm>
          <a:off x="110490" y="1807210"/>
          <a:ext cx="4714240" cy="4554220"/>
        </p:xfrm>
        <a:graphic>
          <a:graphicData uri="http://schemas.openxmlformats.org/presentationml/2006/ole">
            <mc:AlternateContent xmlns:mc="http://schemas.openxmlformats.org/markup-compatibility/2006">
              <mc:Choice xmlns:v="urn:schemas-microsoft-com:vml" Requires="v">
                <p:oleObj r:id="rId5" imgW="4714240" imgH="4554220" progId="Paint.Picture">
                  <p:embed/>
                </p:oleObj>
              </mc:Choice>
              <mc:Fallback>
                <p:oleObj r:id="rId5" imgW="4714240" imgH="4554220" progId="Paint.Picture">
                  <p:embed/>
                  <p:pic>
                    <p:nvPicPr>
                      <p:cNvPr id="252" name="Google Shape;252;p8"/>
                      <p:cNvPicPr preferRelativeResize="0"/>
                      <p:nvPr/>
                    </p:nvPicPr>
                    <p:blipFill rotWithShape="1">
                      <a:blip r:embed="rId6">
                        <a:alphaModFix/>
                      </a:blip>
                      <a:srcRect/>
                      <a:stretch/>
                    </p:blipFill>
                    <p:spPr>
                      <a:xfrm>
                        <a:off x="110490" y="1807210"/>
                        <a:ext cx="4714240" cy="4554220"/>
                      </a:xfrm>
                      <a:prstGeom prst="rect">
                        <a:avLst/>
                      </a:prstGeom>
                      <a:noFill/>
                      <a:ln>
                        <a:noFill/>
                      </a:ln>
                    </p:spPr>
                  </p:pic>
                </p:oleObj>
              </mc:Fallback>
            </mc:AlternateContent>
          </a:graphicData>
        </a:graphic>
      </p:graphicFrame>
      <p:sp>
        <p:nvSpPr>
          <p:cNvPr id="253" name="Google Shape;253;p8"/>
          <p:cNvSpPr txBox="1"/>
          <p:nvPr/>
        </p:nvSpPr>
        <p:spPr>
          <a:xfrm>
            <a:off x="529590" y="520065"/>
            <a:ext cx="8058785" cy="5530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a:solidFill>
                  <a:srgbClr val="FF0000"/>
                </a:solidFill>
                <a:latin typeface="Times New Roman"/>
                <a:ea typeface="Times New Roman"/>
                <a:cs typeface="Times New Roman"/>
                <a:sym typeface="Times New Roman"/>
              </a:rPr>
              <a:t>CẤU TẠO VÀ SỰ TRUYỀN TIN QUA SINAP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VII</a:t>
            </a:r>
            <a:endParaRPr/>
          </a:p>
        </p:txBody>
      </p:sp>
      <p:pic>
        <p:nvPicPr>
          <p:cNvPr id="947" name="Google Shape;947;p73"/>
          <p:cNvPicPr preferRelativeResize="0">
            <a:picLocks noGrp="1"/>
          </p:cNvPicPr>
          <p:nvPr>
            <p:ph type="body" idx="1"/>
          </p:nvPr>
        </p:nvPicPr>
        <p:blipFill rotWithShape="1">
          <a:blip r:embed="rId3">
            <a:alphaModFix/>
          </a:blip>
          <a:srcRect/>
          <a:stretch/>
        </p:blipFill>
        <p:spPr>
          <a:xfrm>
            <a:off x="1386205" y="1278890"/>
            <a:ext cx="6371590" cy="519303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IX</a:t>
            </a:r>
            <a:endParaRPr/>
          </a:p>
        </p:txBody>
      </p:sp>
      <p:pic>
        <p:nvPicPr>
          <p:cNvPr id="953" name="Google Shape;953;p74"/>
          <p:cNvPicPr preferRelativeResize="0">
            <a:picLocks noGrp="1"/>
          </p:cNvPicPr>
          <p:nvPr>
            <p:ph type="body" idx="1"/>
          </p:nvPr>
        </p:nvPicPr>
        <p:blipFill rotWithShape="1">
          <a:blip r:embed="rId3">
            <a:alphaModFix/>
          </a:blip>
          <a:srcRect/>
          <a:stretch/>
        </p:blipFill>
        <p:spPr>
          <a:xfrm>
            <a:off x="1365250" y="1315720"/>
            <a:ext cx="6830060" cy="489521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7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solidFill>
                  <a:srgbClr val="FF0000"/>
                </a:solidFill>
                <a:latin typeface="Times New Roman"/>
                <a:ea typeface="Times New Roman"/>
                <a:cs typeface="Times New Roman"/>
                <a:sym typeface="Times New Roman"/>
              </a:rPr>
              <a:t>Dây thần kinh số X</a:t>
            </a:r>
            <a:endParaRPr/>
          </a:p>
        </p:txBody>
      </p:sp>
      <p:pic>
        <p:nvPicPr>
          <p:cNvPr id="959" name="Google Shape;959;p75"/>
          <p:cNvPicPr preferRelativeResize="0">
            <a:picLocks noGrp="1"/>
          </p:cNvPicPr>
          <p:nvPr>
            <p:ph type="body" idx="1"/>
          </p:nvPr>
        </p:nvPicPr>
        <p:blipFill rotWithShape="1">
          <a:blip r:embed="rId3">
            <a:alphaModFix/>
          </a:blip>
          <a:srcRect/>
          <a:stretch/>
        </p:blipFill>
        <p:spPr>
          <a:xfrm>
            <a:off x="2259330" y="1193800"/>
            <a:ext cx="4625340" cy="54578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6"/>
          <p:cNvSpPr txBox="1">
            <a:spLocks noGrp="1"/>
          </p:cNvSpPr>
          <p:nvPr>
            <p:ph type="title"/>
          </p:nvPr>
        </p:nvSpPr>
        <p:spPr>
          <a:xfrm>
            <a:off x="914400" y="304800"/>
            <a:ext cx="7924800" cy="990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3200" b="1">
                <a:solidFill>
                  <a:srgbClr val="FF0000"/>
                </a:solidFill>
                <a:latin typeface="Times New Roman"/>
                <a:ea typeface="Times New Roman"/>
                <a:cs typeface="Times New Roman"/>
                <a:sym typeface="Times New Roman"/>
              </a:rPr>
              <a:t>HỆ THẦN KINH THỰC VẬT</a:t>
            </a:r>
            <a:br>
              <a:rPr lang="en-US" sz="3200" b="1">
                <a:solidFill>
                  <a:srgbClr val="FF0000"/>
                </a:solidFill>
                <a:latin typeface="Times New Roman"/>
                <a:ea typeface="Times New Roman"/>
                <a:cs typeface="Times New Roman"/>
                <a:sym typeface="Times New Roman"/>
              </a:rPr>
            </a:br>
            <a:br>
              <a:rPr lang="en-US" sz="3200" b="1">
                <a:solidFill>
                  <a:srgbClr val="FF0000"/>
                </a:solidFill>
                <a:latin typeface="Times New Roman"/>
                <a:ea typeface="Times New Roman"/>
                <a:cs typeface="Times New Roman"/>
                <a:sym typeface="Times New Roman"/>
              </a:rPr>
            </a:br>
            <a:r>
              <a:rPr lang="en-US" sz="3200" b="1">
                <a:solidFill>
                  <a:srgbClr val="FF0000"/>
                </a:solidFill>
                <a:latin typeface="Times New Roman"/>
                <a:ea typeface="Times New Roman"/>
                <a:cs typeface="Times New Roman"/>
                <a:sym typeface="Times New Roman"/>
              </a:rPr>
              <a:t>HỆ THẦN KINH TỰ CHỦ </a:t>
            </a:r>
            <a:endParaRPr/>
          </a:p>
        </p:txBody>
      </p:sp>
      <p:sp>
        <p:nvSpPr>
          <p:cNvPr id="965" name="Google Shape;965;p76"/>
          <p:cNvSpPr txBox="1">
            <a:spLocks noGrp="1"/>
          </p:cNvSpPr>
          <p:nvPr>
            <p:ph type="body" idx="1"/>
          </p:nvPr>
        </p:nvSpPr>
        <p:spPr>
          <a:xfrm>
            <a:off x="1066800" y="2667000"/>
            <a:ext cx="8077200" cy="4191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r>
              <a:rPr lang="en-US" sz="2000">
                <a:latin typeface="Times New Roman"/>
                <a:ea typeface="Times New Roman"/>
                <a:cs typeface="Times New Roman"/>
                <a:sym typeface="Times New Roman"/>
              </a:rPr>
              <a:t>Bao gồm: Giao cảm, Đối giao cảm</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Cấu tạo:</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Trung khu thần kinh tự chủ: gồm các nhân ở trong não hay tuỷ gai.</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Các sợi thần kinh.</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Các hạch thần kinh tự chủ:</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cạnh sống.</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trước tạng.</a:t>
            </a:r>
            <a:endParaRPr sz="2000">
              <a:latin typeface="Times New Roman"/>
              <a:ea typeface="Times New Roman"/>
              <a:cs typeface="Times New Roman"/>
              <a:sym typeface="Times New Roman"/>
            </a:endParaRPr>
          </a:p>
          <a:p>
            <a:pPr marL="342900" lvl="0" indent="-342900" algn="l" rtl="0">
              <a:spcBef>
                <a:spcPts val="400"/>
              </a:spcBef>
              <a:spcAft>
                <a:spcPts val="0"/>
              </a:spcAft>
              <a:buClr>
                <a:schemeClr val="dk1"/>
              </a:buClr>
              <a:buSzPts val="2000"/>
              <a:buFont typeface="Times New Roman"/>
              <a:buNone/>
            </a:pPr>
            <a:r>
              <a:rPr lang="en-US" sz="2000">
                <a:latin typeface="Times New Roman"/>
                <a:ea typeface="Times New Roman"/>
                <a:cs typeface="Times New Roman"/>
                <a:sym typeface="Times New Roman"/>
              </a:rPr>
              <a:t>+ Hạch tận cùng</a:t>
            </a:r>
            <a:endParaRPr sz="2000">
              <a:latin typeface="Times New Roman"/>
              <a:ea typeface="Times New Roman"/>
              <a:cs typeface="Times New Roman"/>
              <a:sym typeface="Times New Roman"/>
            </a:endParaRPr>
          </a:p>
          <a:p>
            <a:pPr marL="342900" lvl="0" indent="-342900" algn="l" rtl="0">
              <a:spcBef>
                <a:spcPts val="640"/>
              </a:spcBef>
              <a:spcAft>
                <a:spcPts val="0"/>
              </a:spcAft>
              <a:buClr>
                <a:schemeClr val="dk1"/>
              </a:buClr>
              <a:buSzPts val="3200"/>
              <a:buFont typeface="Times New Roman"/>
              <a:buNone/>
            </a:pPr>
            <a:r>
              <a:rPr lang="en-US">
                <a:latin typeface="Times New Roman"/>
                <a:ea typeface="Times New Roman"/>
                <a:cs typeface="Times New Roman"/>
                <a:sym typeface="Times New Roman"/>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77"/>
          <p:cNvPicPr preferRelativeResize="0"/>
          <p:nvPr/>
        </p:nvPicPr>
        <p:blipFill rotWithShape="1">
          <a:blip r:embed="rId3">
            <a:alphaModFix/>
          </a:blip>
          <a:srcRect/>
          <a:stretch/>
        </p:blipFill>
        <p:spPr>
          <a:xfrm>
            <a:off x="685800" y="0"/>
            <a:ext cx="7543800" cy="6858000"/>
          </a:xfrm>
          <a:prstGeom prst="rect">
            <a:avLst/>
          </a:prstGeom>
          <a:noFill/>
          <a:ln>
            <a:noFill/>
          </a:ln>
        </p:spPr>
      </p:pic>
      <p:sp>
        <p:nvSpPr>
          <p:cNvPr id="971" name="Google Shape;971;p77"/>
          <p:cNvSpPr/>
          <p:nvPr/>
        </p:nvSpPr>
        <p:spPr>
          <a:xfrm>
            <a:off x="7446963" y="76200"/>
            <a:ext cx="1620837" cy="15700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Times New Roman"/>
                <a:ea typeface="Times New Roman"/>
                <a:cs typeface="Times New Roman"/>
                <a:sym typeface="Times New Roman"/>
              </a:rPr>
              <a:t>Nhân các thần kinh sọ: III, VII, IX, X.</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aphicFrame>
        <p:nvGraphicFramePr>
          <p:cNvPr id="976" name="Google Shape;976;p78"/>
          <p:cNvGraphicFramePr/>
          <p:nvPr/>
        </p:nvGraphicFramePr>
        <p:xfrm>
          <a:off x="914400" y="1523999"/>
          <a:ext cx="7620000" cy="4876850"/>
        </p:xfrm>
        <a:graphic>
          <a:graphicData uri="http://schemas.openxmlformats.org/drawingml/2006/table">
            <a:tbl>
              <a:tblPr>
                <a:noFill/>
                <a:tableStyleId>{308B1C29-80CE-4B7D-94D4-1423C974FBBB}</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tblGrid>
              <a:tr h="573750">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Cơ quan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Kích thích hệ giao cảm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600"/>
                        <a:buFont typeface="Times New Roman"/>
                        <a:buNone/>
                      </a:pPr>
                      <a:r>
                        <a:rPr lang="en-US" sz="1600" b="1" i="0" u="none" strike="noStrike" cap="none">
                          <a:solidFill>
                            <a:schemeClr val="dk1"/>
                          </a:solidFill>
                          <a:latin typeface="Times New Roman"/>
                          <a:ea typeface="Times New Roman"/>
                          <a:cs typeface="Times New Roman"/>
                          <a:sym typeface="Times New Roman"/>
                        </a:rPr>
                        <a:t>Kích thích hệ đối giao cảm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Mắt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Giãn đồng tử</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 đồng tử.</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Tuyến nước bọt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tiết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tiết.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Phế quản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Giãn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73750">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Tim </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nhịp tim, tăng sức co bóp cơ tim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nhịp tim, giảm sức co bóp cơ tim.</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73750">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Ruột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Giảm trương lực và nhu động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 trương lực và nhu động.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Gan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Giải phóng glucose</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Tổng hợp glycogen.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Dương vật</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Phóng tinh</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Cương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1474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Các tiểu động mạch:</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Tạng ở bụng.</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Cơ </a:t>
                      </a:r>
                      <a:endParaRPr sz="1600" b="0" i="0" u="none" strike="noStrike" cap="none">
                        <a:solidFill>
                          <a:schemeClr val="dk1"/>
                        </a:solidFill>
                        <a:latin typeface="Times New Roman"/>
                        <a:ea typeface="Times New Roman"/>
                        <a:cs typeface="Times New Roman"/>
                        <a:sym typeface="Times New Roman"/>
                      </a:endParaRPr>
                    </a:p>
                    <a:p>
                      <a:pPr marL="0" marR="0" lvl="0" indent="-101600" algn="just" rtl="0">
                        <a:lnSpc>
                          <a:spcPct val="100000"/>
                        </a:lnSpc>
                        <a:spcBef>
                          <a:spcPts val="0"/>
                        </a:spcBef>
                        <a:spcAft>
                          <a:spcPts val="0"/>
                        </a:spcAft>
                        <a:buClr>
                          <a:schemeClr val="dk1"/>
                        </a:buClr>
                        <a:buSzPts val="1600"/>
                        <a:buFont typeface="Times New Roman"/>
                        <a:buChar char="-"/>
                      </a:pPr>
                      <a:r>
                        <a:rPr lang="en-US" sz="1600" b="0" i="1" u="none" strike="noStrike" cap="none">
                          <a:solidFill>
                            <a:schemeClr val="dk1"/>
                          </a:solidFill>
                          <a:latin typeface="Times New Roman"/>
                          <a:ea typeface="Times New Roman"/>
                          <a:cs typeface="Times New Roman"/>
                          <a:sym typeface="Times New Roman"/>
                        </a:rPr>
                        <a:t>Da</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Co</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 </a:t>
                      </a:r>
                      <a:endParaRPr sz="1600" b="0" i="0" u="none" strike="noStrike" cap="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Chuyển hóa cơ sở</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86875">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1" u="none" strike="noStrike" cap="none">
                          <a:solidFill>
                            <a:schemeClr val="dk1"/>
                          </a:solidFill>
                          <a:latin typeface="Times New Roman"/>
                          <a:ea typeface="Times New Roman"/>
                          <a:cs typeface="Times New Roman"/>
                          <a:sym typeface="Times New Roman"/>
                        </a:rPr>
                        <a:t>Hoạt động tinh thần</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Tăng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0000"/>
                        </a:lnSpc>
                        <a:spcBef>
                          <a:spcPts val="0"/>
                        </a:spcBef>
                        <a:spcAft>
                          <a:spcPts val="0"/>
                        </a:spcAft>
                        <a:buClr>
                          <a:schemeClr val="dk1"/>
                        </a:buClr>
                        <a:buSzPts val="1600"/>
                        <a:buFont typeface="Times New Roman"/>
                        <a:buNone/>
                      </a:pPr>
                      <a:r>
                        <a:rPr lang="en-US" sz="1600" b="0" i="0" u="none" strike="noStrike" cap="none">
                          <a:solidFill>
                            <a:schemeClr val="dk1"/>
                          </a:solidFill>
                          <a:latin typeface="Times New Roman"/>
                          <a:ea typeface="Times New Roman"/>
                          <a:cs typeface="Times New Roman"/>
                          <a:sym typeface="Times New Roman"/>
                        </a:rPr>
                        <a:t>Không</a:t>
                      </a:r>
                      <a:endParaRPr sz="1600" b="0" i="0" u="none" strike="noStrike" cap="none">
                        <a:solidFill>
                          <a:schemeClr val="dk1"/>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pic>
        <p:nvPicPr>
          <p:cNvPr id="981" name="Google Shape;981;p79"/>
          <p:cNvPicPr preferRelativeResize="0">
            <a:picLocks noGrp="1"/>
          </p:cNvPicPr>
          <p:nvPr>
            <p:ph type="body" idx="1"/>
          </p:nvPr>
        </p:nvPicPr>
        <p:blipFill rotWithShape="1">
          <a:blip r:embed="rId3">
            <a:alphaModFix/>
          </a:blip>
          <a:srcRect/>
          <a:stretch/>
        </p:blipFill>
        <p:spPr>
          <a:xfrm>
            <a:off x="139065" y="1219835"/>
            <a:ext cx="8705850" cy="45008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9"/>
          <p:cNvSpPr txBox="1">
            <a:spLocks noGrp="1"/>
          </p:cNvSpPr>
          <p:nvPr>
            <p:ph type="title"/>
          </p:nvPr>
        </p:nvSpPr>
        <p:spPr>
          <a:xfrm>
            <a:off x="457200" y="-76200"/>
            <a:ext cx="8229600" cy="1139825"/>
          </a:xfrm>
          <a:prstGeom prst="rect">
            <a:avLst/>
          </a:prstGeom>
          <a:noFill/>
          <a:ln>
            <a:noFill/>
          </a:ln>
          <a:effectLst>
            <a:outerShdw dist="35921" dir="2700000" algn="ctr" rotWithShape="0">
              <a:schemeClr val="lt2"/>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b="1">
                <a:solidFill>
                  <a:srgbClr val="FF0000"/>
                </a:solidFill>
                <a:latin typeface="Times New Roman"/>
                <a:ea typeface="Times New Roman"/>
                <a:cs typeface="Times New Roman"/>
                <a:sym typeface="Times New Roman"/>
              </a:rPr>
              <a:t>HỆ THẦN KINH</a:t>
            </a:r>
            <a:endParaRPr/>
          </a:p>
        </p:txBody>
      </p:sp>
      <p:grpSp>
        <p:nvGrpSpPr>
          <p:cNvPr id="259" name="Google Shape;259;p9"/>
          <p:cNvGrpSpPr/>
          <p:nvPr/>
        </p:nvGrpSpPr>
        <p:grpSpPr>
          <a:xfrm>
            <a:off x="0" y="990600"/>
            <a:ext cx="9144000" cy="5122863"/>
            <a:chOff x="288" y="1019"/>
            <a:chExt cx="5903" cy="1152"/>
          </a:xfrm>
        </p:grpSpPr>
        <p:cxnSp>
          <p:nvCxnSpPr>
            <p:cNvPr id="260" name="Google Shape;260;p9"/>
            <p:cNvCxnSpPr>
              <a:stCxn id="261" idx="0"/>
              <a:endCxn id="262" idx="2"/>
            </p:cNvCxnSpPr>
            <p:nvPr/>
          </p:nvCxnSpPr>
          <p:spPr>
            <a:xfrm>
              <a:off x="5459"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63" name="Google Shape;263;p9"/>
            <p:cNvCxnSpPr>
              <a:stCxn id="264" idx="0"/>
              <a:endCxn id="262" idx="2"/>
            </p:cNvCxnSpPr>
            <p:nvPr/>
          </p:nvCxnSpPr>
          <p:spPr>
            <a:xfrm rot="10800000">
              <a:off x="5051" y="1583"/>
              <a:ext cx="0" cy="600"/>
            </a:xfrm>
            <a:prstGeom prst="bentConnector3">
              <a:avLst>
                <a:gd name="adj1" fmla="val 754058"/>
              </a:avLst>
            </a:prstGeom>
            <a:noFill/>
            <a:ln w="28575" cap="flat" cmpd="sng">
              <a:solidFill>
                <a:srgbClr val="540000"/>
              </a:solidFill>
              <a:prstDash val="solid"/>
              <a:miter lim="800000"/>
              <a:headEnd type="none" w="sm" len="sm"/>
              <a:tailEnd type="none" w="sm" len="sm"/>
            </a:ln>
          </p:spPr>
        </p:cxnSp>
        <p:cxnSp>
          <p:nvCxnSpPr>
            <p:cNvPr id="265" name="Google Shape;265;p9"/>
            <p:cNvCxnSpPr>
              <a:stCxn id="266" idx="0"/>
              <a:endCxn id="267" idx="2"/>
            </p:cNvCxnSpPr>
            <p:nvPr/>
          </p:nvCxnSpPr>
          <p:spPr>
            <a:xfrm>
              <a:off x="3444"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68" name="Google Shape;268;p9"/>
            <p:cNvCxnSpPr>
              <a:stCxn id="269" idx="0"/>
              <a:endCxn id="267" idx="2"/>
            </p:cNvCxnSpPr>
            <p:nvPr/>
          </p:nvCxnSpPr>
          <p:spPr>
            <a:xfrm rot="10800000">
              <a:off x="3036"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70" name="Google Shape;270;p9"/>
            <p:cNvCxnSpPr>
              <a:stCxn id="271" idx="0"/>
              <a:endCxn id="272" idx="2"/>
            </p:cNvCxnSpPr>
            <p:nvPr/>
          </p:nvCxnSpPr>
          <p:spPr>
            <a:xfrm>
              <a:off x="1428" y="1583"/>
              <a:ext cx="0" cy="600"/>
            </a:xfrm>
            <a:prstGeom prst="bentConnector3">
              <a:avLst>
                <a:gd name="adj1" fmla="val 754405"/>
              </a:avLst>
            </a:prstGeom>
            <a:noFill/>
            <a:ln w="28575" cap="flat" cmpd="sng">
              <a:solidFill>
                <a:srgbClr val="540000"/>
              </a:solidFill>
              <a:prstDash val="solid"/>
              <a:miter lim="800000"/>
              <a:headEnd type="none" w="sm" len="sm"/>
              <a:tailEnd type="none" w="sm" len="sm"/>
            </a:ln>
          </p:spPr>
        </p:cxnSp>
        <p:cxnSp>
          <p:nvCxnSpPr>
            <p:cNvPr id="273" name="Google Shape;273;p9"/>
            <p:cNvCxnSpPr>
              <a:stCxn id="274" idx="0"/>
              <a:endCxn id="272" idx="2"/>
            </p:cNvCxnSpPr>
            <p:nvPr/>
          </p:nvCxnSpPr>
          <p:spPr>
            <a:xfrm rot="10800000">
              <a:off x="1020" y="1583"/>
              <a:ext cx="0" cy="600"/>
            </a:xfrm>
            <a:prstGeom prst="bentConnector3">
              <a:avLst>
                <a:gd name="adj1" fmla="val 754058"/>
              </a:avLst>
            </a:prstGeom>
            <a:noFill/>
            <a:ln w="28575" cap="flat" cmpd="sng">
              <a:solidFill>
                <a:srgbClr val="540000"/>
              </a:solidFill>
              <a:prstDash val="solid"/>
              <a:miter lim="800000"/>
              <a:headEnd type="none" w="sm" len="sm"/>
              <a:tailEnd type="none" w="sm" len="sm"/>
            </a:ln>
          </p:spPr>
        </p:cxnSp>
        <p:cxnSp>
          <p:nvCxnSpPr>
            <p:cNvPr id="275" name="Google Shape;275;p9"/>
            <p:cNvCxnSpPr>
              <a:stCxn id="262" idx="0"/>
              <a:endCxn id="276" idx="2"/>
            </p:cNvCxnSpPr>
            <p:nvPr/>
          </p:nvCxnSpPr>
          <p:spPr>
            <a:xfrm>
              <a:off x="4205" y="401"/>
              <a:ext cx="0" cy="2100"/>
            </a:xfrm>
            <a:prstGeom prst="bentConnector3">
              <a:avLst>
                <a:gd name="adj1" fmla="val 454126"/>
              </a:avLst>
            </a:prstGeom>
            <a:noFill/>
            <a:ln w="28575" cap="flat" cmpd="sng">
              <a:solidFill>
                <a:srgbClr val="540000"/>
              </a:solidFill>
              <a:prstDash val="solid"/>
              <a:miter lim="800000"/>
              <a:headEnd type="none" w="sm" len="sm"/>
              <a:tailEnd type="none" w="sm" len="sm"/>
            </a:ln>
          </p:spPr>
        </p:cxnSp>
        <p:cxnSp>
          <p:nvCxnSpPr>
            <p:cNvPr id="277" name="Google Shape;277;p9"/>
            <p:cNvCxnSpPr>
              <a:stCxn id="267" idx="0"/>
              <a:endCxn id="276" idx="2"/>
            </p:cNvCxnSpPr>
            <p:nvPr/>
          </p:nvCxnSpPr>
          <p:spPr>
            <a:xfrm>
              <a:off x="3239" y="1451"/>
              <a:ext cx="0" cy="0"/>
            </a:xfrm>
            <a:prstGeom prst="straightConnector1">
              <a:avLst/>
            </a:prstGeom>
            <a:noFill/>
            <a:ln w="28575" cap="flat" cmpd="sng">
              <a:solidFill>
                <a:srgbClr val="540000"/>
              </a:solidFill>
              <a:prstDash val="solid"/>
              <a:round/>
              <a:headEnd type="none" w="sm" len="sm"/>
              <a:tailEnd type="none" w="sm" len="sm"/>
            </a:ln>
          </p:spPr>
        </p:cxnSp>
        <p:cxnSp>
          <p:nvCxnSpPr>
            <p:cNvPr id="278" name="Google Shape;278;p9"/>
            <p:cNvCxnSpPr>
              <a:stCxn id="272" idx="0"/>
              <a:endCxn id="276" idx="2"/>
            </p:cNvCxnSpPr>
            <p:nvPr/>
          </p:nvCxnSpPr>
          <p:spPr>
            <a:xfrm rot="10800000">
              <a:off x="2274" y="401"/>
              <a:ext cx="0" cy="2100"/>
            </a:xfrm>
            <a:prstGeom prst="bentConnector3">
              <a:avLst>
                <a:gd name="adj1" fmla="val 454473"/>
              </a:avLst>
            </a:prstGeom>
            <a:noFill/>
            <a:ln w="28575" cap="flat" cmpd="sng">
              <a:solidFill>
                <a:srgbClr val="540000"/>
              </a:solidFill>
              <a:prstDash val="solid"/>
              <a:miter lim="800000"/>
              <a:headEnd type="none" w="sm" len="sm"/>
              <a:tailEnd type="none" w="sm" len="sm"/>
            </a:ln>
          </p:spPr>
        </p:cxnSp>
        <p:sp>
          <p:nvSpPr>
            <p:cNvPr id="276" name="Google Shape;276;p9"/>
            <p:cNvSpPr/>
            <p:nvPr/>
          </p:nvSpPr>
          <p:spPr>
            <a:xfrm>
              <a:off x="2807" y="1019"/>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HỆ </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p:txBody>
        </p:sp>
        <p:sp>
          <p:nvSpPr>
            <p:cNvPr id="272" name="Google Shape;272;p9"/>
            <p:cNvSpPr/>
            <p:nvPr/>
          </p:nvSpPr>
          <p:spPr>
            <a:xfrm>
              <a:off x="792"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TRUNG </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ƯƠNG</a:t>
              </a:r>
              <a:endParaRPr/>
            </a:p>
          </p:txBody>
        </p:sp>
        <p:sp>
          <p:nvSpPr>
            <p:cNvPr id="267" name="Google Shape;267;p9"/>
            <p:cNvSpPr/>
            <p:nvPr/>
          </p:nvSpPr>
          <p:spPr>
            <a:xfrm>
              <a:off x="2807"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NGOẠI BIÊN</a:t>
              </a:r>
              <a:endParaRPr/>
            </a:p>
          </p:txBody>
        </p:sp>
        <p:sp>
          <p:nvSpPr>
            <p:cNvPr id="262" name="Google Shape;262;p9"/>
            <p:cNvSpPr/>
            <p:nvPr/>
          </p:nvSpPr>
          <p:spPr>
            <a:xfrm>
              <a:off x="4823" y="1451"/>
              <a:ext cx="864" cy="288"/>
            </a:xfrm>
            <a:prstGeom prst="roundRect">
              <a:avLst>
                <a:gd name="adj" fmla="val 16667"/>
              </a:avLst>
            </a:prstGeom>
            <a:solidFill>
              <a:schemeClr val="lt1"/>
            </a:soli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dk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dk1"/>
                  </a:solidFill>
                  <a:latin typeface="Arial"/>
                  <a:ea typeface="Arial"/>
                  <a:cs typeface="Arial"/>
                  <a:sym typeface="Arial"/>
                </a:rPr>
                <a:t>THỰC VẬT</a:t>
              </a:r>
              <a:endParaRPr/>
            </a:p>
          </p:txBody>
        </p:sp>
        <p:sp>
          <p:nvSpPr>
            <p:cNvPr id="274" name="Google Shape;274;p9"/>
            <p:cNvSpPr/>
            <p:nvPr/>
          </p:nvSpPr>
          <p:spPr>
            <a:xfrm>
              <a:off x="288"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NÃO BỘ</a:t>
              </a:r>
              <a:endParaRPr/>
            </a:p>
          </p:txBody>
        </p:sp>
        <p:sp>
          <p:nvSpPr>
            <p:cNvPr id="271" name="Google Shape;271;p9"/>
            <p:cNvSpPr/>
            <p:nvPr/>
          </p:nvSpPr>
          <p:spPr>
            <a:xfrm>
              <a:off x="1296"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TỦY GAI</a:t>
              </a:r>
              <a:endParaRPr/>
            </a:p>
          </p:txBody>
        </p:sp>
        <p:sp>
          <p:nvSpPr>
            <p:cNvPr id="269" name="Google Shape;269;p9"/>
            <p:cNvSpPr/>
            <p:nvPr/>
          </p:nvSpPr>
          <p:spPr>
            <a:xfrm>
              <a:off x="2304"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12 ĐÔI</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SỌ</a:t>
              </a:r>
              <a:endParaRPr/>
            </a:p>
          </p:txBody>
        </p:sp>
        <p:sp>
          <p:nvSpPr>
            <p:cNvPr id="266" name="Google Shape;266;p9"/>
            <p:cNvSpPr/>
            <p:nvPr/>
          </p:nvSpPr>
          <p:spPr>
            <a:xfrm>
              <a:off x="3312" y="1883"/>
              <a:ext cx="863"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31 ĐÔI</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THẦN KINH</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GAI</a:t>
              </a:r>
              <a:endParaRPr/>
            </a:p>
          </p:txBody>
        </p:sp>
        <p:sp>
          <p:nvSpPr>
            <p:cNvPr id="264" name="Google Shape;264;p9"/>
            <p:cNvSpPr/>
            <p:nvPr/>
          </p:nvSpPr>
          <p:spPr>
            <a:xfrm>
              <a:off x="4319"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GIAO CẢM</a:t>
              </a:r>
              <a:endParaRPr/>
            </a:p>
          </p:txBody>
        </p:sp>
        <p:sp>
          <p:nvSpPr>
            <p:cNvPr id="261" name="Google Shape;261;p9"/>
            <p:cNvSpPr/>
            <p:nvPr/>
          </p:nvSpPr>
          <p:spPr>
            <a:xfrm>
              <a:off x="5327" y="1883"/>
              <a:ext cx="864" cy="288"/>
            </a:xfrm>
            <a:prstGeom prst="roundRect">
              <a:avLst>
                <a:gd name="adj" fmla="val 16667"/>
              </a:avLst>
            </a:prstGeom>
            <a:gradFill>
              <a:gsLst>
                <a:gs pos="0">
                  <a:srgbClr val="FF6600"/>
                </a:gs>
                <a:gs pos="100000">
                  <a:srgbClr val="FF0000"/>
                </a:gs>
              </a:gsLst>
              <a:lin ang="5400000" scaled="0"/>
            </a:gradFill>
            <a:ln w="9525" cap="flat" cmpd="sng">
              <a:solidFill>
                <a:srgbClr val="8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800" b="1">
                  <a:solidFill>
                    <a:schemeClr val="lt1"/>
                  </a:solidFill>
                  <a:latin typeface="Arial"/>
                  <a:ea typeface="Arial"/>
                  <a:cs typeface="Arial"/>
                  <a:sym typeface="Arial"/>
                </a:rPr>
                <a:t>PHÓ</a:t>
              </a:r>
              <a:endParaRPr/>
            </a:p>
            <a:p>
              <a:pPr marL="0" marR="0" lvl="0" indent="0" algn="ctr" rtl="0">
                <a:spcBef>
                  <a:spcPts val="0"/>
                </a:spcBef>
                <a:spcAft>
                  <a:spcPts val="0"/>
                </a:spcAft>
                <a:buNone/>
              </a:pPr>
              <a:r>
                <a:rPr lang="en-US" sz="1800" b="1">
                  <a:solidFill>
                    <a:schemeClr val="lt1"/>
                  </a:solidFill>
                  <a:latin typeface="Arial"/>
                  <a:ea typeface="Arial"/>
                  <a:cs typeface="Arial"/>
                  <a:sym typeface="Arial"/>
                </a:rPr>
                <a:t>GIAO CẢM</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fade">
                                      <p:cBhvr>
                                        <p:cTn id="7" dur="50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2589</Words>
  <Application>Microsoft Office PowerPoint</Application>
  <PresentationFormat>On-screen Show (4:3)</PresentationFormat>
  <Paragraphs>460</Paragraphs>
  <Slides>86</Slides>
  <Notes>81</Notes>
  <HiddenSlides>0</HiddenSlides>
  <MMClips>0</MMClips>
  <ScaleCrop>false</ScaleCrop>
  <HeadingPairs>
    <vt:vector size="4" baseType="variant">
      <vt:variant>
        <vt:lpstr>Theme</vt:lpstr>
      </vt:variant>
      <vt:variant>
        <vt:i4>2</vt:i4>
      </vt:variant>
      <vt:variant>
        <vt:lpstr>Slide Titles</vt:lpstr>
      </vt:variant>
      <vt:variant>
        <vt:i4>86</vt:i4>
      </vt:variant>
    </vt:vector>
  </HeadingPairs>
  <TitlesOfParts>
    <vt:vector size="88" baseType="lpstr">
      <vt:lpstr>Default Design</vt:lpstr>
      <vt:lpstr>Watermark</vt:lpstr>
      <vt:lpstr>GIẢI PHẪU SINH LÝ HỆ THẦN KINH</vt:lpstr>
      <vt:lpstr>MỤC TIÊU</vt:lpstr>
      <vt:lpstr>PowerPoint Presentation</vt:lpstr>
      <vt:lpstr>PowerPoint Presentation</vt:lpstr>
      <vt:lpstr>PowerPoint Presentation</vt:lpstr>
      <vt:lpstr>PowerPoint Presentation</vt:lpstr>
      <vt:lpstr>PowerPoint Presentation</vt:lpstr>
      <vt:lpstr>PowerPoint Presentation</vt:lpstr>
      <vt:lpstr>HỆ THẦN KINH</vt:lpstr>
      <vt:lpstr>HỆ THẦN KINH TRUNG ƯƠNG </vt:lpstr>
      <vt:lpstr>HỆ THẦN KINH TRUNG ƯƠNG</vt:lpstr>
      <vt:lpstr>HỆ THẦN KINH</vt:lpstr>
      <vt:lpstr>Đám rối thần kinh cánh tay</vt:lpstr>
      <vt:lpstr>Đám rối thần kinh cánh tay</vt:lpstr>
      <vt:lpstr>Đám rối thần kinh đuôi ngựa</vt:lpstr>
      <vt:lpstr>PowerPoint Presentation</vt:lpstr>
      <vt:lpstr>PowerPoint Presentation</vt:lpstr>
      <vt:lpstr>HỆ THẦN KINH</vt:lpstr>
      <vt:lpstr>HỆ THẦN KINH</vt:lpstr>
      <vt:lpstr>HỆ THẦN KINH</vt:lpstr>
      <vt:lpstr>PowerPoint Presentation</vt:lpstr>
      <vt:lpstr>MÀNG NÃO </vt:lpstr>
      <vt:lpstr>MÀNG NÃO Màng cứng</vt:lpstr>
      <vt:lpstr>Xuất huyết ngoài màng cứng</vt:lpstr>
      <vt:lpstr>Xuất huyết dưới màng cứng</vt:lpstr>
      <vt:lpstr>MÀNG NÃO Màng nhện</vt:lpstr>
      <vt:lpstr>Xuất huyết khoang màng nhện</vt:lpstr>
      <vt:lpstr>MÀNG NÃO Màng mềm</vt:lpstr>
      <vt:lpstr>Xuất huyết nội sọ</vt:lpstr>
      <vt:lpstr>HỆ THẦN KINH</vt:lpstr>
      <vt:lpstr>HỆ THẦN KINH</vt:lpstr>
      <vt:lpstr>HỆ THẦN KINH</vt:lpstr>
      <vt:lpstr>HỆ THẦN KINH</vt:lpstr>
      <vt:lpstr>HỒI HẢI MÃ</vt:lpstr>
      <vt:lpstr>HỆ THẦN KINH</vt:lpstr>
      <vt:lpstr>HỆ THÁP </vt:lpstr>
      <vt:lpstr>PowerPoint Presentation</vt:lpstr>
      <vt:lpstr>HỆ NGOẠI THÁP </vt:lpstr>
      <vt:lpstr>PowerPoint Presentation</vt:lpstr>
      <vt:lpstr>PowerPoint Presentation</vt:lpstr>
      <vt:lpstr>PowerPoint Presentation</vt:lpstr>
      <vt:lpstr>PowerPoint Presentation</vt:lpstr>
      <vt:lpstr>PowerPoint Presentation</vt:lpstr>
      <vt:lpstr>PowerPoint Presentation</vt:lpstr>
      <vt:lpstr>HỆ THẦN KINH</vt:lpstr>
      <vt:lpstr>HỆ THẦN KINH</vt:lpstr>
      <vt:lpstr>PowerPoint Presentation</vt:lpstr>
      <vt:lpstr>Tư thế chọc DNT</vt:lpstr>
      <vt:lpstr>PowerPoint Presentation</vt:lpstr>
      <vt:lpstr>Tụt hạnh nhân TCN</vt:lpstr>
      <vt:lpstr>HỆ THẦN KINH</vt:lpstr>
      <vt:lpstr>PowerPoint Presentation</vt:lpstr>
      <vt:lpstr>PowerPoint Presentation</vt:lpstr>
      <vt:lpstr>GIAN NÃO</vt:lpstr>
      <vt:lpstr>GIAN NÃO</vt:lpstr>
      <vt:lpstr>GIAN NÃO</vt:lpstr>
      <vt:lpstr>2 loại giấc ngủ và giai đoạn ngủ</vt:lpstr>
      <vt:lpstr>PowerPoint Presentation</vt:lpstr>
      <vt:lpstr>HỆ THẦN KINH</vt:lpstr>
      <vt:lpstr>HỆ THẦN KINH</vt:lpstr>
      <vt:lpstr>HỆ THẦN KINH</vt:lpstr>
      <vt:lpstr>HỆ THẦN KINH</vt:lpstr>
      <vt:lpstr>HỆ THẦN KINH  NGOẠI BIÊN</vt:lpstr>
      <vt:lpstr>PowerPoint Presentation</vt:lpstr>
      <vt:lpstr>12 ĐÔI THẦN KINH SỌ</vt:lpstr>
      <vt:lpstr>Dây thần kinh số I</vt:lpstr>
      <vt:lpstr>Dây thần kinh số II</vt:lpstr>
      <vt:lpstr>PowerPoint Presentation</vt:lpstr>
      <vt:lpstr>PowerPoint Presentation</vt:lpstr>
      <vt:lpstr>Dây thần kinh số VIII</vt:lpstr>
      <vt:lpstr>12 ĐÔI THẦN KINH SỌ</vt:lpstr>
      <vt:lpstr>PowerPoint Presentation</vt:lpstr>
      <vt:lpstr>Dây thần kinh số III, IV, VI</vt:lpstr>
      <vt:lpstr>PowerPoint Presentation</vt:lpstr>
      <vt:lpstr>Dây thần kinh số XI</vt:lpstr>
      <vt:lpstr>Dây thần kinh số XII</vt:lpstr>
      <vt:lpstr>12 ĐÔI THẦN KINH SỌ</vt:lpstr>
      <vt:lpstr>PowerPoint Presentation</vt:lpstr>
      <vt:lpstr>Dây thần kinh số V</vt:lpstr>
      <vt:lpstr>Dây thần kinh số VII</vt:lpstr>
      <vt:lpstr>Dây thần kinh số IX</vt:lpstr>
      <vt:lpstr>Dây thần kinh số X</vt:lpstr>
      <vt:lpstr>HỆ THẦN KINH THỰC VẬT  HỆ THẦN KINH TỰ CHỦ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PHẪU SINH LÝ HỆ THẦN KINH</dc:title>
  <cp:lastModifiedBy>PC</cp:lastModifiedBy>
  <cp:revision>84</cp:revision>
  <dcterms:created xsi:type="dcterms:W3CDTF">2007-01-24T01:56:00Z</dcterms:created>
  <dcterms:modified xsi:type="dcterms:W3CDTF">2024-04-12T09:02:24Z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4</vt:i4>
  </property>
  <property fmtid="{D5CDD505-2E9C-101B-9397-08002B2CF9AE}" pid="3" name="KSOProductBuildVer">
    <vt:lpwstr>1033-11.2.0.9052</vt:lpwstr>
  </property>
</Properties>
</file>